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8" r:id="rId1"/>
  </p:sldMasterIdLst>
  <p:notesMasterIdLst>
    <p:notesMasterId r:id="rId10"/>
  </p:notesMasterIdLst>
  <p:sldIdLst>
    <p:sldId id="1785" r:id="rId2"/>
    <p:sldId id="1784" r:id="rId3"/>
    <p:sldId id="1782" r:id="rId4"/>
    <p:sldId id="1783" r:id="rId5"/>
    <p:sldId id="1779" r:id="rId6"/>
    <p:sldId id="1778" r:id="rId7"/>
    <p:sldId id="1777" r:id="rId8"/>
    <p:sldId id="1781" r:id="rId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ding, Katrina" initials="SK" lastIdx="74" clrIdx="0">
    <p:extLst>
      <p:ext uri="{19B8F6BF-5375-455C-9EA6-DF929625EA0E}">
        <p15:presenceInfo xmlns:p15="http://schemas.microsoft.com/office/powerpoint/2012/main" userId="S-1-5-21-1407069837-2091007605-538272213-31813507" providerId="AD"/>
      </p:ext>
    </p:extLst>
  </p:cmAuthor>
  <p:cmAuthor id="2" name="Wang, Carrie" initials="WC" lastIdx="34" clrIdx="1">
    <p:extLst>
      <p:ext uri="{19B8F6BF-5375-455C-9EA6-DF929625EA0E}">
        <p15:presenceInfo xmlns:p15="http://schemas.microsoft.com/office/powerpoint/2012/main" userId="S-1-5-21-1407069837-2091007605-538272213-49903310" providerId="AD"/>
      </p:ext>
    </p:extLst>
  </p:cmAuthor>
  <p:cmAuthor id="3" name="Daswani, Monisha" initials="DM" lastIdx="5" clrIdx="2">
    <p:extLst>
      <p:ext uri="{19B8F6BF-5375-455C-9EA6-DF929625EA0E}">
        <p15:presenceInfo xmlns:p15="http://schemas.microsoft.com/office/powerpoint/2012/main" userId="S-1-5-21-1407069837-2091007605-538272213-41758195" providerId="AD"/>
      </p:ext>
    </p:extLst>
  </p:cmAuthor>
  <p:cmAuthor id="4" name="Microsoft Office User" initials="MOU" lastIdx="31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5" autoAdjust="0"/>
    <p:restoredTop sz="91097" autoAdjust="0"/>
  </p:normalViewPr>
  <p:slideViewPr>
    <p:cSldViewPr snapToGrid="0">
      <p:cViewPr varScale="1">
        <p:scale>
          <a:sx n="76" d="100"/>
          <a:sy n="76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742"/>
    </p:cViewPr>
  </p:sorterViewPr>
  <p:notesViewPr>
    <p:cSldViewPr snapToGrid="0">
      <p:cViewPr varScale="1">
        <p:scale>
          <a:sx n="79" d="100"/>
          <a:sy n="79" d="100"/>
        </p:scale>
        <p:origin x="37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82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8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4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8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demo, guide the audience through the two to three most important benefits of the solution and how it addresses the requirements.</a:t>
            </a:r>
          </a:p>
          <a:p>
            <a:r>
              <a:rPr lang="en-US" dirty="0"/>
              <a:t>Your demo materials can be screen captures, recordings, a link to your final solution, and/or a link to AWS console.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7500" y="3810000"/>
            <a:ext cx="7112000" cy="5397500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1D95C62C-EA11-4B27-9639-F8BCE11725B6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1051560"/>
            <a:ext cx="11375136" cy="167335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Module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5306A075-06B6-4644-A82F-DAE4D29918FB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2772920"/>
            <a:ext cx="5500255" cy="175564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Course Title</a:t>
            </a:r>
          </a:p>
        </p:txBody>
      </p:sp>
      <p:pic>
        <p:nvPicPr>
          <p:cNvPr id="4" name="Copyright2">
            <a:extLst>
              <a:ext uri="{FF2B5EF4-FFF2-40B4-BE49-F238E27FC236}">
                <a16:creationId xmlns:a16="http://schemas.microsoft.com/office/drawing/2014/main" id="{A2C3C3E5-7849-41DF-885A-361FFB68A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1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code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1AA7B286-8B48-4C92-B2A9-AADCF2EE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de">
            <a:extLst>
              <a:ext uri="{FF2B5EF4-FFF2-40B4-BE49-F238E27FC236}">
                <a16:creationId xmlns:a16="http://schemas.microsoft.com/office/drawing/2014/main" id="{D77EFECE-400E-4BAA-A766-7DD8A1117BB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97280"/>
            <a:ext cx="11466576" cy="5330952"/>
          </a:xfrm>
        </p:spPr>
        <p:txBody>
          <a:bodyPr>
            <a:noAutofit/>
          </a:bodyPr>
          <a:lstStyle>
            <a:lvl1pPr marL="0" indent="0" defTabSz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2050;DI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25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Column, and Small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2/3 Column, and picture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ECDF26F2-E972-40FE-806F-12B056EA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7644384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2pPr>
            <a:lvl3pPr marL="68262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498586" y="2276856"/>
            <a:ext cx="2971800" cy="2971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44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er, Text, and Small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D310634-6D6F-45BA-96BC-E6E4225BB2B6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2712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text, and picture</a:t>
            </a:r>
          </a:p>
        </p:txBody>
      </p:sp>
      <p:pic>
        <p:nvPicPr>
          <p:cNvPr id="99" name="Background">
            <a:extLst>
              <a:ext uri="{FF2B5EF4-FFF2-40B4-BE49-F238E27FC236}">
                <a16:creationId xmlns:a16="http://schemas.microsoft.com/office/drawing/2014/main" id="{FFFF9C37-F39B-42A9-BBBE-575861502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3311"/>
            <a:ext cx="11460480" cy="440329"/>
          </a:xfrm>
          <a:prstGeom prst="rect">
            <a:avLst/>
          </a:prstGeom>
        </p:spPr>
      </p:pic>
      <p:sp>
        <p:nvSpPr>
          <p:cNvPr id="12" name="Content Header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3311"/>
            <a:ext cx="1146048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563624"/>
            <a:ext cx="7644384" cy="48737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498586" y="2276856"/>
            <a:ext cx="2971800" cy="2971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237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ervice Introduction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76567437-E18D-4274-8EB3-54B9DE902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4" cy="5509260"/>
            <a:chOff x="365759" y="1028377"/>
            <a:chExt cx="11484864" cy="5509260"/>
          </a:xfrm>
        </p:grpSpPr>
        <p:pic>
          <p:nvPicPr>
            <p:cNvPr id="9" name="Divider H">
              <a:extLst>
                <a:ext uri="{FF2B5EF4-FFF2-40B4-BE49-F238E27FC236}">
                  <a16:creationId xmlns:a16="http://schemas.microsoft.com/office/drawing/2014/main" id="{50B9701F-77A8-41C6-92EB-864571F19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  <p:pic>
          <p:nvPicPr>
            <p:cNvPr id="11" name="Divider V">
              <a:extLst>
                <a:ext uri="{FF2B5EF4-FFF2-40B4-BE49-F238E27FC236}">
                  <a16:creationId xmlns:a16="http://schemas.microsoft.com/office/drawing/2014/main" id="{39B7DF57-C231-4CAA-9959-A12A3D224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4043" y="3771577"/>
              <a:ext cx="5486400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845B9C66-42EC-414D-A8B0-97B2C6F57217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Service introduction slide – Option 1</a:t>
            </a:r>
          </a:p>
        </p:txBody>
      </p:sp>
      <p:sp>
        <p:nvSpPr>
          <p:cNvPr id="3" name="Service Image">
            <a:extLst>
              <a:ext uri="{FF2B5EF4-FFF2-40B4-BE49-F238E27FC236}">
                <a16:creationId xmlns:a16="http://schemas.microsoft.com/office/drawing/2014/main" id="{E25EBCDC-6C07-4B35-82D5-0AC662875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 hasCustomPrompt="1"/>
          </p:nvPr>
        </p:nvSpPr>
        <p:spPr>
          <a:xfrm>
            <a:off x="531884" y="2182807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the icon to add a service icon</a:t>
            </a:r>
          </a:p>
        </p:txBody>
      </p:sp>
      <p:sp>
        <p:nvSpPr>
          <p:cNvPr id="4" name="Service name">
            <a:extLst>
              <a:ext uri="{FF2B5EF4-FFF2-40B4-BE49-F238E27FC236}">
                <a16:creationId xmlns:a16="http://schemas.microsoft.com/office/drawing/2014/main" id="{5EE453FC-29B3-4823-BA8D-E5D7343F2858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531884" y="4508261"/>
            <a:ext cx="2286001" cy="914400"/>
          </a:xfrm>
        </p:spPr>
        <p:txBody>
          <a:bodyPr>
            <a:noAutofit/>
          </a:bodyPr>
          <a:lstStyle>
            <a:lvl1pPr algn="ctr"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service name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118104" y="1097280"/>
            <a:ext cx="8714232" cy="533095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32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2278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rvice Introduction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47407828-5EAD-4B51-9E63-A3BCA2C02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4" cy="5509260"/>
            <a:chOff x="365759" y="1028377"/>
            <a:chExt cx="11484864" cy="5509260"/>
          </a:xfrm>
        </p:grpSpPr>
        <p:pic>
          <p:nvPicPr>
            <p:cNvPr id="96" name="Divider H">
              <a:extLst>
                <a:ext uri="{FF2B5EF4-FFF2-40B4-BE49-F238E27FC236}">
                  <a16:creationId xmlns:a16="http://schemas.microsoft.com/office/drawing/2014/main" id="{86EB8EF7-E12A-4724-8CD0-BCD419CC1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  <p:pic>
          <p:nvPicPr>
            <p:cNvPr id="95" name="Divider V">
              <a:extLst>
                <a:ext uri="{FF2B5EF4-FFF2-40B4-BE49-F238E27FC236}">
                  <a16:creationId xmlns:a16="http://schemas.microsoft.com/office/drawing/2014/main" id="{A98871DD-BA51-4D2E-B73C-B53E0040D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4043" y="3771577"/>
              <a:ext cx="5486400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930176A1-BCF0-4712-97A6-6B495F553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>
                <a:latin typeface="Amazon Ember Display Heavy" panose="04020705040A02060702" pitchFamily="82" charset="0"/>
              </a:rPr>
              <a:t>Service introduction slide – Option 2</a:t>
            </a:r>
          </a:p>
        </p:txBody>
      </p:sp>
      <p:sp>
        <p:nvSpPr>
          <p:cNvPr id="3" name="Service image">
            <a:extLst>
              <a:ext uri="{FF2B5EF4-FFF2-40B4-BE49-F238E27FC236}">
                <a16:creationId xmlns:a16="http://schemas.microsoft.com/office/drawing/2014/main" id="{A8750EE2-55D6-4668-9C14-21FA8D66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 hasCustomPrompt="1"/>
          </p:nvPr>
        </p:nvSpPr>
        <p:spPr>
          <a:xfrm>
            <a:off x="531884" y="2182807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the icon to add a service icon</a:t>
            </a:r>
          </a:p>
        </p:txBody>
      </p:sp>
      <p:sp>
        <p:nvSpPr>
          <p:cNvPr id="4" name="Service name">
            <a:extLst>
              <a:ext uri="{FF2B5EF4-FFF2-40B4-BE49-F238E27FC236}">
                <a16:creationId xmlns:a16="http://schemas.microsoft.com/office/drawing/2014/main" id="{ED5D782A-3E94-4C16-BD1E-13F939926C06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531884" y="4508261"/>
            <a:ext cx="2286001" cy="914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service name</a:t>
            </a:r>
          </a:p>
        </p:txBody>
      </p:sp>
      <p:sp>
        <p:nvSpPr>
          <p:cNvPr id="2" name="Service description">
            <a:extLst>
              <a:ext uri="{FF2B5EF4-FFF2-40B4-BE49-F238E27FC236}">
                <a16:creationId xmlns:a16="http://schemas.microsoft.com/office/drawing/2014/main" id="{125C2183-0325-4A52-BF1F-38F8AAFA8B4A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118104" y="1097280"/>
            <a:ext cx="8714232" cy="1655064"/>
          </a:xfrm>
        </p:spPr>
        <p:txBody>
          <a:bodyPr t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Amazon Ember Display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Enter service description from our website.</a:t>
            </a:r>
          </a:p>
        </p:txBody>
      </p:sp>
      <p:sp>
        <p:nvSpPr>
          <p:cNvPr id="8" name="Service Benefit 1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 hasCustomPrompt="1"/>
          </p:nvPr>
        </p:nvSpPr>
        <p:spPr>
          <a:xfrm>
            <a:off x="3483864" y="2798064"/>
            <a:ext cx="2011680" cy="20116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a service benefit image</a:t>
            </a:r>
          </a:p>
        </p:txBody>
      </p:sp>
      <p:sp>
        <p:nvSpPr>
          <p:cNvPr id="5" name="Benefit 1 Description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3118104" y="4846320"/>
            <a:ext cx="2743200" cy="160020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60325" indent="0" algn="ct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benefit description</a:t>
            </a:r>
          </a:p>
        </p:txBody>
      </p:sp>
      <p:sp>
        <p:nvSpPr>
          <p:cNvPr id="9" name="Service Benefit 2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9" hasCustomPrompt="1"/>
          </p:nvPr>
        </p:nvSpPr>
        <p:spPr>
          <a:xfrm>
            <a:off x="6473952" y="2798064"/>
            <a:ext cx="2011680" cy="20116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a service benefit image</a:t>
            </a:r>
          </a:p>
        </p:txBody>
      </p:sp>
      <p:sp>
        <p:nvSpPr>
          <p:cNvPr id="6" name="Benefit 2 Description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6108192" y="4846320"/>
            <a:ext cx="2743200" cy="160020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60325" indent="0" algn="ct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benefit description</a:t>
            </a:r>
          </a:p>
        </p:txBody>
      </p:sp>
      <p:sp>
        <p:nvSpPr>
          <p:cNvPr id="10" name="Service Benefit 3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454896" y="2798064"/>
            <a:ext cx="2011680" cy="20116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a service benefit image</a:t>
            </a:r>
          </a:p>
        </p:txBody>
      </p:sp>
      <p:sp>
        <p:nvSpPr>
          <p:cNvPr id="7" name="Benefit 3 Description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9089136" y="4846320"/>
            <a:ext cx="2743200" cy="160020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60325" indent="0" algn="ct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benefit description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114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2 Conten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79271B92-68F7-439C-8199-7E16014A674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2 content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DE84D45-638C-4BCD-B539-05F38F37C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6163056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0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Narrow, and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79271B92-68F7-439C-8199-7E16014A674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narrow left, and wide right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436CF646-2D71-47F1-8550-51446EDEB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365760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4187952" y="1097280"/>
            <a:ext cx="7644384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 or Click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7191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2 Co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D1314593-B97F-4159-BF1C-7D08727B798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2 code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25E540B6-8F1E-4977-BD60-59FB7D23F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de Left">
            <a:extLst>
              <a:ext uri="{FF2B5EF4-FFF2-40B4-BE49-F238E27FC236}">
                <a16:creationId xmlns:a16="http://schemas.microsoft.com/office/drawing/2014/main" id="{D77EFECE-400E-4BAA-A766-7DD8A1117BB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97280"/>
            <a:ext cx="5669280" cy="53309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2050;DI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  <p:sp>
        <p:nvSpPr>
          <p:cNvPr id="3" name="Code Right">
            <a:extLst>
              <a:ext uri="{FF2B5EF4-FFF2-40B4-BE49-F238E27FC236}">
                <a16:creationId xmlns:a16="http://schemas.microsoft.com/office/drawing/2014/main" id="{E8572E41-DF36-40C1-9453-10D94D9775B7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6163056" y="1097280"/>
            <a:ext cx="5669280" cy="53309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2050;DI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9008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Header, and 2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BF7951DD-641A-4F55-851E-3A3DAE548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and 2 text columns</a:t>
            </a:r>
          </a:p>
        </p:txBody>
      </p:sp>
      <p:pic>
        <p:nvPicPr>
          <p:cNvPr id="99" name="Background">
            <a:extLst>
              <a:ext uri="{FF2B5EF4-FFF2-40B4-BE49-F238E27FC236}">
                <a16:creationId xmlns:a16="http://schemas.microsoft.com/office/drawing/2014/main" id="{B5282040-FA2B-4014-827F-F5B85DA67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3311"/>
            <a:ext cx="11460480" cy="440329"/>
          </a:xfrm>
          <a:prstGeom prst="rect">
            <a:avLst/>
          </a:prstGeom>
        </p:spPr>
      </p:pic>
      <p:sp>
        <p:nvSpPr>
          <p:cNvPr id="12" name="Header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3311"/>
            <a:ext cx="1146048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563624"/>
            <a:ext cx="566928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6163056" y="1563624"/>
            <a:ext cx="566928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9533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2 Headers, and 2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Background">
            <a:extLst>
              <a:ext uri="{FF2B5EF4-FFF2-40B4-BE49-F238E27FC236}">
                <a16:creationId xmlns:a16="http://schemas.microsoft.com/office/drawing/2014/main" id="{12D9B9CA-678C-44DB-A29A-D7DA4A64C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3311"/>
            <a:ext cx="11460480" cy="440329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BF7951DD-641A-4F55-851E-3A3DAE548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 headers, and 2 text columns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3311"/>
            <a:ext cx="566928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Body1 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563624"/>
            <a:ext cx="566928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Amazon Ember Display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Amazon Ember Display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3" name="Header Right">
            <a:extLst>
              <a:ext uri="{FF2B5EF4-FFF2-40B4-BE49-F238E27FC236}">
                <a16:creationId xmlns:a16="http://schemas.microsoft.com/office/drawing/2014/main" id="{08B6087B-5128-4D07-A02C-11A4D91176A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3056" y="1053311"/>
            <a:ext cx="5669280" cy="440329"/>
          </a:xfrm>
          <a:noFill/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6163056" y="1563624"/>
            <a:ext cx="566928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Amazon Ember Display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Amazon Ember Display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78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aria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1D95C62C-EA11-4B27-9639-F8BCE11725B6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2503472"/>
            <a:ext cx="8946292" cy="167335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Module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5306A075-06B6-4644-A82F-DAE4D29918FB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4224832"/>
            <a:ext cx="8946292" cy="99589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Course Title</a:t>
            </a:r>
          </a:p>
        </p:txBody>
      </p:sp>
      <p:pic>
        <p:nvPicPr>
          <p:cNvPr id="4" name="Copyright2">
            <a:extLst>
              <a:ext uri="{FF2B5EF4-FFF2-40B4-BE49-F238E27FC236}">
                <a16:creationId xmlns:a16="http://schemas.microsoft.com/office/drawing/2014/main" id="{D92B13EB-841E-4A00-B345-D5601EDE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6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er, Content, Full He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Background">
            <a:extLst>
              <a:ext uri="{FF2B5EF4-FFF2-40B4-BE49-F238E27FC236}">
                <a16:creationId xmlns:a16="http://schemas.microsoft.com/office/drawing/2014/main" id="{DEF6C79C-9D0E-41C2-AA50-8E21FCE74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90"/>
          <a:stretch/>
        </p:blipFill>
        <p:spPr>
          <a:xfrm>
            <a:off x="365761" y="1059966"/>
            <a:ext cx="5663184" cy="459972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73F8E55C-0C56-481E-96C0-45506B8577FA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content, and full height picture</a:t>
            </a:r>
          </a:p>
        </p:txBody>
      </p:sp>
      <p:sp>
        <p:nvSpPr>
          <p:cNvPr id="12" name="Header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1" y="1051560"/>
            <a:ext cx="5669279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EEA0232A-1E36-4B66-8855-7774205AD335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554480"/>
            <a:ext cx="5669280" cy="488174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E9ECC349-DC9E-43B4-9780-22F11542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6163056" y="1046819"/>
            <a:ext cx="5669280" cy="5398103"/>
          </a:xfrm>
        </p:spPr>
        <p:txBody>
          <a:bodyPr anchor="t">
            <a:noAutofit/>
          </a:bodyPr>
          <a:lstStyle>
            <a:lvl1pPr marL="0" indent="0" algn="ctr">
              <a:buNone/>
              <a:defRPr sz="2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880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2 Pictures, 2 Headers, and 2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173D7629-1A9C-4345-AAF8-04B661B01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6" cy="2850096"/>
            <a:chOff x="365759" y="1028377"/>
            <a:chExt cx="11484866" cy="2850096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7D5C187B-1A36-4731-9D73-181529A36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3438144"/>
              <a:ext cx="11460480" cy="440329"/>
            </a:xfrm>
            <a:prstGeom prst="rect">
              <a:avLst/>
            </a:prstGeom>
          </p:spPr>
        </p:pic>
        <p:pic>
          <p:nvPicPr>
            <p:cNvPr id="95" name="Divider">
              <a:extLst>
                <a:ext uri="{FF2B5EF4-FFF2-40B4-BE49-F238E27FC236}">
                  <a16:creationId xmlns:a16="http://schemas.microsoft.com/office/drawing/2014/main" id="{2BB9B5CB-6BB1-45BC-9AA7-38BB668B8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BF7951DD-641A-4F55-851E-3A3DAE548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 pictures, 2 headers, and 2 text columns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D20A7D1A-2EBE-48DA-AE10-ADAE1FC9C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205740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3438144"/>
            <a:ext cx="566928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365760" y="3895344"/>
            <a:ext cx="5669280" cy="255117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Amazon Ember Display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Amazon Ember Display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3" name="Picture Right">
            <a:extLst>
              <a:ext uri="{FF2B5EF4-FFF2-40B4-BE49-F238E27FC236}">
                <a16:creationId xmlns:a16="http://schemas.microsoft.com/office/drawing/2014/main" id="{0FC9A3C9-76CB-45ED-925D-DF04C6D52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7891272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Header Right">
            <a:extLst>
              <a:ext uri="{FF2B5EF4-FFF2-40B4-BE49-F238E27FC236}">
                <a16:creationId xmlns:a16="http://schemas.microsoft.com/office/drawing/2014/main" id="{08B6087B-5128-4D07-A02C-11A4D91176A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3056" y="3438144"/>
            <a:ext cx="5669280" cy="440329"/>
          </a:xfrm>
          <a:noFill/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idx="4" hasCustomPrompt="1"/>
          </p:nvPr>
        </p:nvSpPr>
        <p:spPr>
          <a:xfrm>
            <a:off x="6163056" y="3895344"/>
            <a:ext cx="5669280" cy="255117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Amazon Ember Display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Amazon Ember Display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3266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462D2B2A-D218-4356-AEF2-F7FF4059392D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3 text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7EE2A4FF-27FC-4124-82F8-941EBFCC0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374904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Middle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4224528" y="1097280"/>
            <a:ext cx="374904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A8A7CEA5-195D-4DB0-B5A3-06CEEA93C108}"/>
              </a:ext>
            </a:extLst>
          </p:cNvPr>
          <p:cNvSpPr>
            <a:spLocks noGrp="1"/>
          </p:cNvSpPr>
          <p:nvPr>
            <p:ph idx="4" hasCustomPrompt="1"/>
          </p:nvPr>
        </p:nvSpPr>
        <p:spPr>
          <a:xfrm>
            <a:off x="8083296" y="1097280"/>
            <a:ext cx="374904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7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3 Header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Background">
            <a:extLst>
              <a:ext uri="{FF2B5EF4-FFF2-40B4-BE49-F238E27FC236}">
                <a16:creationId xmlns:a16="http://schemas.microsoft.com/office/drawing/2014/main" id="{5E94278F-C163-4179-AC1B-35DE088D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3311"/>
            <a:ext cx="11460480" cy="440329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D472F160-9C3B-4BD6-99BB-267BDD7DD31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headers, and 3 text columns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3311"/>
            <a:ext cx="374904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563624"/>
            <a:ext cx="374904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3" name="Content Header Middle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224528" y="1053311"/>
            <a:ext cx="374904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Middle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224528" y="1563624"/>
            <a:ext cx="374904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4" name="Content Header Right">
            <a:extLst>
              <a:ext uri="{FF2B5EF4-FFF2-40B4-BE49-F238E27FC236}">
                <a16:creationId xmlns:a16="http://schemas.microsoft.com/office/drawing/2014/main" id="{B3EBECE3-35F9-4AF4-A8A7-FD546C7C32D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83296" y="1053311"/>
            <a:ext cx="374904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92466994-EA21-45EA-9DC6-3C179254B3A8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8083296" y="1591056"/>
            <a:ext cx="3749040" cy="484368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259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3 Lg Pics, and 3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D60A92DB-4EDE-4A1F-9E58-683E66BD2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3568" y="1028377"/>
            <a:ext cx="11497055" cy="4238575"/>
            <a:chOff x="353568" y="1028377"/>
            <a:chExt cx="11497055" cy="4238575"/>
          </a:xfrm>
        </p:grpSpPr>
        <p:pic>
          <p:nvPicPr>
            <p:cNvPr id="98" name="Background">
              <a:extLst>
                <a:ext uri="{FF2B5EF4-FFF2-40B4-BE49-F238E27FC236}">
                  <a16:creationId xmlns:a16="http://schemas.microsoft.com/office/drawing/2014/main" id="{0A39D91E-8E12-4EDA-A92E-1823DFEBD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68" y="4663440"/>
              <a:ext cx="11460480" cy="440329"/>
            </a:xfrm>
            <a:prstGeom prst="rect">
              <a:avLst/>
            </a:prstGeom>
          </p:spPr>
        </p:pic>
        <p:pic>
          <p:nvPicPr>
            <p:cNvPr id="96" name="Divider">
              <a:extLst>
                <a:ext uri="{FF2B5EF4-FFF2-40B4-BE49-F238E27FC236}">
                  <a16:creationId xmlns:a16="http://schemas.microsoft.com/office/drawing/2014/main" id="{07A34186-F2DF-4A02-80D8-2DCF8944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4E12A119-63D8-4FB5-9AE0-FE08C858C57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large pictures, and 3 headers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1097280" y="228600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466344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Amazon Ember Displa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956048" y="228600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224528" y="466344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814816" y="228600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Cent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83296" y="466344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7545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3 Picture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picture, and 3 text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6FD66F17-7724-455C-B925-81DD7A5F7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097280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65760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3" name="Picture Middle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4956048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Middle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4224528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4" name="Picture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14816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8083296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868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eader, 3 Pictures, and 3 Text Labe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3 picture, and 3 labels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ED3BCD03-2F61-469D-A4B4-1B61BB21D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Description">
            <a:extLst>
              <a:ext uri="{FF2B5EF4-FFF2-40B4-BE49-F238E27FC236}">
                <a16:creationId xmlns:a16="http://schemas.microsoft.com/office/drawing/2014/main" id="{125C2183-0325-4A52-BF1F-38F8AAFA8B4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125" y="1084263"/>
            <a:ext cx="11466576" cy="1158011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>
                <a:solidFill>
                  <a:srgbClr val="232F3E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097280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65760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3" name="Picture Middle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4956048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Middle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4224528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4" name="Picture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14816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8083296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640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3 Pic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pictures, and 3 text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F8C81323-B9A7-416C-ADF9-5BE9CC234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09728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3429000"/>
            <a:ext cx="3749040" cy="29992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Picture Middle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 hasCustomPrompt="1"/>
          </p:nvPr>
        </p:nvSpPr>
        <p:spPr>
          <a:xfrm>
            <a:off x="4956048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Content Middle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224528" y="3429000"/>
            <a:ext cx="3749040" cy="29992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4" name="Picture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14816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FD28CF85-103D-4AC7-BF7A-D32715F9433A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8083296" y="3429000"/>
            <a:ext cx="3749040" cy="29992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4662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3 Pics, 3 Header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B67500C0-6D58-4DF1-8F3C-58EFF359E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4" cy="2875792"/>
            <a:chOff x="365759" y="1028377"/>
            <a:chExt cx="11484864" cy="2875792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7D9831B3-B423-413E-89D0-129775480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3429000"/>
              <a:ext cx="11460480" cy="440329"/>
            </a:xfrm>
            <a:prstGeom prst="rect">
              <a:avLst/>
            </a:prstGeom>
          </p:spPr>
        </p:pic>
        <p:pic>
          <p:nvPicPr>
            <p:cNvPr id="95" name="Divider">
              <a:extLst>
                <a:ext uri="{FF2B5EF4-FFF2-40B4-BE49-F238E27FC236}">
                  <a16:creationId xmlns:a16="http://schemas.microsoft.com/office/drawing/2014/main" id="{747EDC26-917A-4143-823B-A7407C3FC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1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pictures , 3 headers, and 3 text columns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09728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342900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3895344"/>
            <a:ext cx="3749040" cy="2539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3" name="Picture Middle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4956048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Content Header Middle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224528" y="342900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Middle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224528" y="3895344"/>
            <a:ext cx="3749040" cy="2539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4" name="Picture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14816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Content Head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01583" y="342900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FD28CF85-103D-4AC7-BF7A-D32715F9433A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8083296" y="3895344"/>
            <a:ext cx="3749040" cy="2539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910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3 images, and 3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images, and 3 text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4A7FD274-6B14-4547-8F81-35EB1030A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2" name="Picture Top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365760" y="1238846"/>
            <a:ext cx="1554480" cy="15544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Content Top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2045043" y="1147406"/>
            <a:ext cx="9781197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3" name="Picture Middle">
            <a:extLst>
              <a:ext uri="{FF2B5EF4-FFF2-40B4-BE49-F238E27FC236}">
                <a16:creationId xmlns:a16="http://schemas.microsoft.com/office/drawing/2014/main" id="{B777B55C-601A-4296-A013-0704520C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65760" y="3008944"/>
            <a:ext cx="1554480" cy="15544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Middle">
            <a:extLst>
              <a:ext uri="{FF2B5EF4-FFF2-40B4-BE49-F238E27FC236}">
                <a16:creationId xmlns:a16="http://schemas.microsoft.com/office/drawing/2014/main" id="{80E603A3-BB5F-4E92-A77C-5055D8FB5D0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2045043" y="2917504"/>
            <a:ext cx="9781197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4" name="Picture Bottom">
            <a:extLst>
              <a:ext uri="{FF2B5EF4-FFF2-40B4-BE49-F238E27FC236}">
                <a16:creationId xmlns:a16="http://schemas.microsoft.com/office/drawing/2014/main" id="{E03CC3B4-6BE1-41D3-B04E-E0C023B5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365760" y="4776114"/>
            <a:ext cx="1554480" cy="15544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Bottom">
            <a:extLst>
              <a:ext uri="{FF2B5EF4-FFF2-40B4-BE49-F238E27FC236}">
                <a16:creationId xmlns:a16="http://schemas.microsoft.com/office/drawing/2014/main" id="{AD9F5B5C-5A2E-4FDE-BE90-933A1A3633E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2045043" y="4684674"/>
            <a:ext cx="9781197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96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D95C62C-EA11-4B27-9639-F8BCE11725B6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2545492"/>
            <a:ext cx="6456405" cy="244687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section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5306A075-06B6-4644-A82F-DAE4D29918FB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5040376"/>
            <a:ext cx="6456405" cy="99589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Module Title</a:t>
            </a:r>
          </a:p>
        </p:txBody>
      </p:sp>
      <p:pic>
        <p:nvPicPr>
          <p:cNvPr id="6" name="Copyright2">
            <a:extLst>
              <a:ext uri="{FF2B5EF4-FFF2-40B4-BE49-F238E27FC236}">
                <a16:creationId xmlns:a16="http://schemas.microsoft.com/office/drawing/2014/main" id="{0D082EC7-0F32-4BFC-8B4A-CF754ECE0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2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5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rony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Acronym Slide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E75453ED-071C-4C2B-B7E5-A670D111A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8" name="Acronym Left Top">
            <a:extLst>
              <a:ext uri="{FF2B5EF4-FFF2-40B4-BE49-F238E27FC236}">
                <a16:creationId xmlns:a16="http://schemas.microsoft.com/office/drawing/2014/main" id="{BFBAFEAE-54DC-4352-A240-FBA7A523B7F4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353060" y="1188403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2" name="Content Left Top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2194163" y="1096963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9" name="Acronym Left Middle">
            <a:extLst>
              <a:ext uri="{FF2B5EF4-FFF2-40B4-BE49-F238E27FC236}">
                <a16:creationId xmlns:a16="http://schemas.microsoft.com/office/drawing/2014/main" id="{DF521447-4E72-4F87-B8F3-0A9998B3AC50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353060" y="2980786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3" name="Content Left Middle">
            <a:extLst>
              <a:ext uri="{FF2B5EF4-FFF2-40B4-BE49-F238E27FC236}">
                <a16:creationId xmlns:a16="http://schemas.microsoft.com/office/drawing/2014/main" id="{80E603A3-BB5F-4E92-A77C-5055D8FB5D0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2194163" y="2889346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10" name="Acronym Left Bottom">
            <a:extLst>
              <a:ext uri="{FF2B5EF4-FFF2-40B4-BE49-F238E27FC236}">
                <a16:creationId xmlns:a16="http://schemas.microsoft.com/office/drawing/2014/main" id="{1A869D27-DAC1-4525-9F52-0E454C69A2C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53060" y="4773168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4" name="Content Left Bottom">
            <a:extLst>
              <a:ext uri="{FF2B5EF4-FFF2-40B4-BE49-F238E27FC236}">
                <a16:creationId xmlns:a16="http://schemas.microsoft.com/office/drawing/2014/main" id="{AD9F5B5C-5A2E-4FDE-BE90-933A1A3633E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2194163" y="4681728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11" name="Acronym Right Top">
            <a:extLst>
              <a:ext uri="{FF2B5EF4-FFF2-40B4-BE49-F238E27FC236}">
                <a16:creationId xmlns:a16="http://schemas.microsoft.com/office/drawing/2014/main" id="{9837C0E6-DDD2-4E65-9314-88432234A7B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162412" y="1188403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5" name="Content Right Top">
            <a:extLst>
              <a:ext uri="{FF2B5EF4-FFF2-40B4-BE49-F238E27FC236}">
                <a16:creationId xmlns:a16="http://schemas.microsoft.com/office/drawing/2014/main" id="{90BB8441-20A6-4797-B4CD-C5446F55BFC4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7991878" y="1096963"/>
            <a:ext cx="3840480" cy="1737360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mazon Ember Display"/>
              <a:buNone/>
              <a:defRPr lang="en-US" sz="2000" kern="1200" dirty="0">
                <a:solidFill>
                  <a:srgbClr val="232F3E"/>
                </a:solidFill>
                <a:latin typeface="Amazon Ember Display"/>
                <a:ea typeface="+mn-ea"/>
                <a:cs typeface="+mn-cs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14" name="Acronym Right Middle">
            <a:extLst>
              <a:ext uri="{FF2B5EF4-FFF2-40B4-BE49-F238E27FC236}">
                <a16:creationId xmlns:a16="http://schemas.microsoft.com/office/drawing/2014/main" id="{92570328-F506-4FC2-AE2B-53186B9CA0B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62412" y="2980786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6" name="Content Right Middle">
            <a:extLst>
              <a:ext uri="{FF2B5EF4-FFF2-40B4-BE49-F238E27FC236}">
                <a16:creationId xmlns:a16="http://schemas.microsoft.com/office/drawing/2014/main" id="{0FAE0B8A-BC98-4464-9C65-3A47B0A5EACB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7991878" y="2889346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13" name="Acronym Right Bottom">
            <a:extLst>
              <a:ext uri="{FF2B5EF4-FFF2-40B4-BE49-F238E27FC236}">
                <a16:creationId xmlns:a16="http://schemas.microsoft.com/office/drawing/2014/main" id="{724B4804-F3F3-4B62-A0EC-A77D95C244C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412" y="4773168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7" name="Content Right Bottom">
            <a:extLst>
              <a:ext uri="{FF2B5EF4-FFF2-40B4-BE49-F238E27FC236}">
                <a16:creationId xmlns:a16="http://schemas.microsoft.com/office/drawing/2014/main" id="{30387F87-E08F-4DED-BCEC-437402769732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7991878" y="4681728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7010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6 images, and 6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6 images, and 6 text boxes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8CEDAC6-2953-4473-BCFC-2357BFF28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2" name="Picture L Top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365760" y="1238846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Content L Top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2045044" y="1147406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3" name="Picture L Middle">
            <a:extLst>
              <a:ext uri="{FF2B5EF4-FFF2-40B4-BE49-F238E27FC236}">
                <a16:creationId xmlns:a16="http://schemas.microsoft.com/office/drawing/2014/main" id="{B777B55C-601A-4296-A013-0704520C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65760" y="3008944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L Middle">
            <a:extLst>
              <a:ext uri="{FF2B5EF4-FFF2-40B4-BE49-F238E27FC236}">
                <a16:creationId xmlns:a16="http://schemas.microsoft.com/office/drawing/2014/main" id="{80E603A3-BB5F-4E92-A77C-5055D8FB5D0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2045044" y="2917504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4" name="Picture L Bottom">
            <a:extLst>
              <a:ext uri="{FF2B5EF4-FFF2-40B4-BE49-F238E27FC236}">
                <a16:creationId xmlns:a16="http://schemas.microsoft.com/office/drawing/2014/main" id="{E03CC3B4-6BE1-41D3-B04E-E0C023B5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365760" y="4776114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L Bottom">
            <a:extLst>
              <a:ext uri="{FF2B5EF4-FFF2-40B4-BE49-F238E27FC236}">
                <a16:creationId xmlns:a16="http://schemas.microsoft.com/office/drawing/2014/main" id="{AD9F5B5C-5A2E-4FDE-BE90-933A1A3633E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2045044" y="4684674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5" name="Picture R Top">
            <a:extLst>
              <a:ext uri="{FF2B5EF4-FFF2-40B4-BE49-F238E27FC236}">
                <a16:creationId xmlns:a16="http://schemas.microsoft.com/office/drawing/2014/main" id="{2537EBA4-2DD0-426E-A66E-7F0CC3C9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6205152" y="1238846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R Top">
            <a:extLst>
              <a:ext uri="{FF2B5EF4-FFF2-40B4-BE49-F238E27FC236}">
                <a16:creationId xmlns:a16="http://schemas.microsoft.com/office/drawing/2014/main" id="{3124324C-4E3B-473E-85DD-0988B7B4CD52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7884436" y="1147406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6" name="Picture R Middle">
            <a:extLst>
              <a:ext uri="{FF2B5EF4-FFF2-40B4-BE49-F238E27FC236}">
                <a16:creationId xmlns:a16="http://schemas.microsoft.com/office/drawing/2014/main" id="{C2DF48EF-CB9B-4DEC-A978-BD4C5E8A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6205152" y="3008944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Content R Middle">
            <a:extLst>
              <a:ext uri="{FF2B5EF4-FFF2-40B4-BE49-F238E27FC236}">
                <a16:creationId xmlns:a16="http://schemas.microsoft.com/office/drawing/2014/main" id="{823555B5-F2D8-4708-8578-06784CA9E686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7884436" y="2917504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7" name="Picture R Bottom">
            <a:extLst>
              <a:ext uri="{FF2B5EF4-FFF2-40B4-BE49-F238E27FC236}">
                <a16:creationId xmlns:a16="http://schemas.microsoft.com/office/drawing/2014/main" id="{F1E0B4C9-22CB-4378-B9DD-C97CC3CC3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6205152" y="4776114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Content R Bottom">
            <a:extLst>
              <a:ext uri="{FF2B5EF4-FFF2-40B4-BE49-F238E27FC236}">
                <a16:creationId xmlns:a16="http://schemas.microsoft.com/office/drawing/2014/main" id="{B8A01145-54CF-4ED7-86C7-2C5968A8E4E9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7884436" y="4684674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20743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4 Conten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5FE023F-03C4-484F-A300-E408B4FEB8ED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4 content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A5B3212-A91F-4308-A973-316F80A6A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97280"/>
            <a:ext cx="278892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Center Lef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58312" y="1097280"/>
            <a:ext cx="278892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4" name="Content Center Right">
            <a:extLst>
              <a:ext uri="{FF2B5EF4-FFF2-40B4-BE49-F238E27FC236}">
                <a16:creationId xmlns:a16="http://schemas.microsoft.com/office/drawing/2014/main" id="{A8A7CEA5-195D-4DB0-B5A3-06CEEA93C108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50864" y="1097280"/>
            <a:ext cx="278892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BC11431A-8924-465C-98E0-6E4655C69AA7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43416" y="1097280"/>
            <a:ext cx="278892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546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4 Header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Background">
            <a:extLst>
              <a:ext uri="{FF2B5EF4-FFF2-40B4-BE49-F238E27FC236}">
                <a16:creationId xmlns:a16="http://schemas.microsoft.com/office/drawing/2014/main" id="{DFFC9D1B-8040-4CD3-B060-07560FFB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1560"/>
            <a:ext cx="11484864" cy="45720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801112C1-CB8D-4535-B2A1-5048E573106F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4 headers, and 4 text columns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1560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563624"/>
            <a:ext cx="2788920" cy="48828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3" name="Content 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64408" y="1051560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Center Lef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64408" y="1563624"/>
            <a:ext cx="2788920" cy="48828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4" name="Content Header Center Right">
            <a:extLst>
              <a:ext uri="{FF2B5EF4-FFF2-40B4-BE49-F238E27FC236}">
                <a16:creationId xmlns:a16="http://schemas.microsoft.com/office/drawing/2014/main" id="{B3EBECE3-35F9-4AF4-A8A7-FD546C7C32D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63056" y="1051560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Center Right">
            <a:extLst>
              <a:ext uri="{FF2B5EF4-FFF2-40B4-BE49-F238E27FC236}">
                <a16:creationId xmlns:a16="http://schemas.microsoft.com/office/drawing/2014/main" id="{92466994-EA21-45EA-9DC6-3C179254B3A8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63056" y="1563624"/>
            <a:ext cx="2788920" cy="48828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5" name="Content Header Right">
            <a:extLst>
              <a:ext uri="{FF2B5EF4-FFF2-40B4-BE49-F238E27FC236}">
                <a16:creationId xmlns:a16="http://schemas.microsoft.com/office/drawing/2014/main" id="{ED932AC6-C3A8-487A-A17E-48D0C368204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61704" y="1051560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7CF59EA0-9039-4A19-8197-DA073A0DB52B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61704" y="1563624"/>
            <a:ext cx="2788920" cy="48828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01295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Header, 4 Lg Pic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5C95989-61CE-4D1A-B9CC-1BD6446598E4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4 large pictures, and 4 labels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59FB098F-E843-4BDC-8C23-7C327B2D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5" r="1112" b="19988"/>
          <a:stretch/>
        </p:blipFill>
        <p:spPr>
          <a:xfrm>
            <a:off x="365760" y="1037751"/>
            <a:ext cx="11466576" cy="45719"/>
          </a:xfrm>
          <a:prstGeom prst="rect">
            <a:avLst/>
          </a:prstGeom>
        </p:spPr>
      </p:pic>
      <p:sp>
        <p:nvSpPr>
          <p:cNvPr id="2" name="Content Top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46879"/>
            <a:ext cx="11466576" cy="1099688"/>
          </a:xfrm>
          <a:noFill/>
          <a:ln>
            <a:noFill/>
          </a:ln>
        </p:spPr>
        <p:txBody>
          <a:bodyPr l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638603" y="2269331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65760" y="4638120"/>
            <a:ext cx="2788920" cy="1808400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537251" y="2269331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Center Lef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3264408" y="4638120"/>
            <a:ext cx="2788920" cy="1808400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435899" y="2269331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Center Right">
            <a:extLst>
              <a:ext uri="{FF2B5EF4-FFF2-40B4-BE49-F238E27FC236}">
                <a16:creationId xmlns:a16="http://schemas.microsoft.com/office/drawing/2014/main" id="{FD28CF85-103D-4AC7-BF7A-D32715F9433A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6163056" y="4638120"/>
            <a:ext cx="2788920" cy="1808400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5" name="Picture Right">
            <a:extLst>
              <a:ext uri="{FF2B5EF4-FFF2-40B4-BE49-F238E27FC236}">
                <a16:creationId xmlns:a16="http://schemas.microsoft.com/office/drawing/2014/main" id="{3225055C-7E4D-4C57-84DA-4F32CFEE6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334547" y="2269331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Content Right">
            <a:extLst>
              <a:ext uri="{FF2B5EF4-FFF2-40B4-BE49-F238E27FC236}">
                <a16:creationId xmlns:a16="http://schemas.microsoft.com/office/drawing/2014/main" id="{528A167E-DBEB-4BD8-B32A-B1DBF78AA248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9043416" y="4638120"/>
            <a:ext cx="2788920" cy="1808400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057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4 Lg Pics, 4 Header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0708DD83-40E9-4CDD-ADF1-464460D88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5" cy="2877528"/>
            <a:chOff x="365759" y="1028377"/>
            <a:chExt cx="11484865" cy="2877528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81AD1A9F-B900-4260-B582-AC445A80F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3448705"/>
              <a:ext cx="11484864" cy="457200"/>
            </a:xfrm>
            <a:prstGeom prst="rect">
              <a:avLst/>
            </a:prstGeom>
          </p:spPr>
        </p:pic>
        <p:pic>
          <p:nvPicPr>
            <p:cNvPr id="95" name="Divider">
              <a:extLst>
                <a:ext uri="{FF2B5EF4-FFF2-40B4-BE49-F238E27FC236}">
                  <a16:creationId xmlns:a16="http://schemas.microsoft.com/office/drawing/2014/main" id="{B4D28540-5567-49EC-BB23-4B27A199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15C95989-61CE-4D1A-B9CC-1BD6446598E4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4 pictures, 4 headers, and 4 text columns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61722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3465576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3915505"/>
            <a:ext cx="2788920" cy="2519238"/>
          </a:xfrm>
        </p:spPr>
        <p:txBody>
          <a:bodyPr lIns="9144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51282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Content 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61360" y="3465576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Left Center">
            <a:extLst>
              <a:ext uri="{FF2B5EF4-FFF2-40B4-BE49-F238E27FC236}">
                <a16:creationId xmlns:a16="http://schemas.microsoft.com/office/drawing/2014/main" id="{8F2CF915-F007-4E72-A31F-37CC3AA65001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61360" y="3915505"/>
            <a:ext cx="2788920" cy="2519238"/>
          </a:xfrm>
        </p:spPr>
        <p:txBody>
          <a:bodyPr lIns="9144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414516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Content Header Cent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63057" y="3465576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Center Right">
            <a:extLst>
              <a:ext uri="{FF2B5EF4-FFF2-40B4-BE49-F238E27FC236}">
                <a16:creationId xmlns:a16="http://schemas.microsoft.com/office/drawing/2014/main" id="{6C78D37F-DE17-4FBA-A995-39FC21020DD5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63057" y="3915505"/>
            <a:ext cx="2788920" cy="2519238"/>
          </a:xfrm>
        </p:spPr>
        <p:txBody>
          <a:bodyPr lIns="9144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Right">
            <a:extLst>
              <a:ext uri="{FF2B5EF4-FFF2-40B4-BE49-F238E27FC236}">
                <a16:creationId xmlns:a16="http://schemas.microsoft.com/office/drawing/2014/main" id="{3225055C-7E4D-4C57-84DA-4F32CFEE6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294876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Content Header Right">
            <a:extLst>
              <a:ext uri="{FF2B5EF4-FFF2-40B4-BE49-F238E27FC236}">
                <a16:creationId xmlns:a16="http://schemas.microsoft.com/office/drawing/2014/main" id="{B17A76EF-1D7E-4BB9-BAFA-8EAA0807E356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9043416" y="3465576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27E7417F-ED15-4B52-BEED-6B9D37EE656E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43416" y="3915505"/>
            <a:ext cx="2788920" cy="2519238"/>
          </a:xfrm>
        </p:spPr>
        <p:txBody>
          <a:bodyPr lIns="9144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262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4 Sm Pics, 4 Header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28F246DA-91CA-4502-BC7A-2F8E9D69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5" cy="2347997"/>
            <a:chOff x="365759" y="1028377"/>
            <a:chExt cx="11484865" cy="2347997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4AA958CB-79BC-4221-AF92-52A941BCA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2919174"/>
              <a:ext cx="11484864" cy="457200"/>
            </a:xfrm>
            <a:prstGeom prst="rect">
              <a:avLst/>
            </a:prstGeom>
          </p:spPr>
        </p:pic>
        <p:pic>
          <p:nvPicPr>
            <p:cNvPr id="95" name="Divider">
              <a:extLst>
                <a:ext uri="{FF2B5EF4-FFF2-40B4-BE49-F238E27FC236}">
                  <a16:creationId xmlns:a16="http://schemas.microsoft.com/office/drawing/2014/main" id="{B776EBEE-87DA-49C8-A876-AA9E9DCA1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61D9C16A-E9FD-4A2D-A4D2-A79A6CA8EB58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5E25BD5-0A7A-4C0F-8C7B-5FB1E17082B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4 small pictures, 4 headers, and 4 text fields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BA2767B8-F34C-4600-8F4B-21C0CDFE5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45820" y="1051560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2926080"/>
            <a:ext cx="2788920" cy="45029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1EE45CD9-67F8-4A52-86F7-18140657CB4D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3429000"/>
            <a:ext cx="2788920" cy="3005742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3" name="Picture left center">
            <a:extLst>
              <a:ext uri="{FF2B5EF4-FFF2-40B4-BE49-F238E27FC236}">
                <a16:creationId xmlns:a16="http://schemas.microsoft.com/office/drawing/2014/main" id="{0CE211BC-1E62-4A42-A199-9B1FBAD2C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738372" y="1051560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Content Header left center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58312" y="2926080"/>
            <a:ext cx="2788920" cy="45029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3" name="Content left center">
            <a:extLst>
              <a:ext uri="{FF2B5EF4-FFF2-40B4-BE49-F238E27FC236}">
                <a16:creationId xmlns:a16="http://schemas.microsoft.com/office/drawing/2014/main" id="{CD517463-352F-4D83-A9E1-0F789F96266D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58312" y="3429000"/>
            <a:ext cx="2788920" cy="3005742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815CD5D2-790A-41FA-B807-B7B21276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630924" y="1051560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Content Header center right">
            <a:extLst>
              <a:ext uri="{FF2B5EF4-FFF2-40B4-BE49-F238E27FC236}">
                <a16:creationId xmlns:a16="http://schemas.microsoft.com/office/drawing/2014/main" id="{CF3CD244-8B44-44A6-A623-84365E91EA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50864" y="2926080"/>
            <a:ext cx="2788920" cy="45029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4" name="Content center right">
            <a:extLst>
              <a:ext uri="{FF2B5EF4-FFF2-40B4-BE49-F238E27FC236}">
                <a16:creationId xmlns:a16="http://schemas.microsoft.com/office/drawing/2014/main" id="{CB7E0003-F180-4528-9992-B9342F92AF4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50864" y="3429000"/>
            <a:ext cx="2788920" cy="3005742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5" name="Picture right">
            <a:extLst>
              <a:ext uri="{FF2B5EF4-FFF2-40B4-BE49-F238E27FC236}">
                <a16:creationId xmlns:a16="http://schemas.microsoft.com/office/drawing/2014/main" id="{1D19D589-0526-4B91-878C-8F5B57AFE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523476" y="1051560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Content Header right">
            <a:extLst>
              <a:ext uri="{FF2B5EF4-FFF2-40B4-BE49-F238E27FC236}">
                <a16:creationId xmlns:a16="http://schemas.microsoft.com/office/drawing/2014/main" id="{08FBD2BF-3C8E-4153-80EE-99905AF06DB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43416" y="2926080"/>
            <a:ext cx="2788920" cy="45029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9F6FFAA7-B9C7-461E-8BB9-81670232C41F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43416" y="3429000"/>
            <a:ext cx="2788920" cy="3005742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668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4 Lg Pics,and 4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C2DB4ABF-FC80-43CA-AA01-B072E9DC2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5" cy="4173818"/>
            <a:chOff x="365759" y="1028377"/>
            <a:chExt cx="11484865" cy="4173818"/>
          </a:xfrm>
        </p:grpSpPr>
        <p:pic>
          <p:nvPicPr>
            <p:cNvPr id="96" name="Divider">
              <a:extLst>
                <a:ext uri="{FF2B5EF4-FFF2-40B4-BE49-F238E27FC236}">
                  <a16:creationId xmlns:a16="http://schemas.microsoft.com/office/drawing/2014/main" id="{F6D00736-4E44-4617-83F3-B5A93F28E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  <p:pic>
          <p:nvPicPr>
            <p:cNvPr id="95" name="Background">
              <a:extLst>
                <a:ext uri="{FF2B5EF4-FFF2-40B4-BE49-F238E27FC236}">
                  <a16:creationId xmlns:a16="http://schemas.microsoft.com/office/drawing/2014/main" id="{37E98482-26B4-4B27-9672-38698059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4744995"/>
              <a:ext cx="11484864" cy="45720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4E12A119-63D8-4FB5-9AE0-FE08C858C57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4 large pictures, and 4 headers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365760" y="1835333"/>
            <a:ext cx="2788920" cy="283464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4764024"/>
            <a:ext cx="2788920" cy="438171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258312" y="1835333"/>
            <a:ext cx="2788920" cy="283464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58312" y="4764024"/>
            <a:ext cx="2788920" cy="438171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150864" y="1835333"/>
            <a:ext cx="2788920" cy="283464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Cent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50864" y="4764024"/>
            <a:ext cx="2788920" cy="438171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5" name="Picture Right">
            <a:extLst>
              <a:ext uri="{FF2B5EF4-FFF2-40B4-BE49-F238E27FC236}">
                <a16:creationId xmlns:a16="http://schemas.microsoft.com/office/drawing/2014/main" id="{3225055C-7E4D-4C57-84DA-4F32CFEE6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043416" y="1835333"/>
            <a:ext cx="2788920" cy="283464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Header Right">
            <a:extLst>
              <a:ext uri="{FF2B5EF4-FFF2-40B4-BE49-F238E27FC236}">
                <a16:creationId xmlns:a16="http://schemas.microsoft.com/office/drawing/2014/main" id="{B17A76EF-1D7E-4BB9-BAFA-8EAA0807E35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43416" y="4764024"/>
            <a:ext cx="2788920" cy="438171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5585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6 Pics, and 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E5E62986-2CB5-4C74-BFA0-36B722DD6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36A79036-863F-433F-8D16-845BBBCE412D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5E25BD5-0A7A-4C0F-8C7B-5FB1E17082B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1 text box, 6 Images, and 6 text boxes</a:t>
            </a:r>
          </a:p>
        </p:txBody>
      </p:sp>
      <p:sp>
        <p:nvSpPr>
          <p:cNvPr id="22" name="Picture Top Left">
            <a:extLst>
              <a:ext uri="{FF2B5EF4-FFF2-40B4-BE49-F238E27FC236}">
                <a16:creationId xmlns:a16="http://schemas.microsoft.com/office/drawing/2014/main" id="{BA2767B8-F34C-4600-8F4B-21C0CDFE5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516380" y="1211176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Content Top Left">
            <a:extLst>
              <a:ext uri="{FF2B5EF4-FFF2-40B4-BE49-F238E27FC236}">
                <a16:creationId xmlns:a16="http://schemas.microsoft.com/office/drawing/2014/main" id="{1EE45CD9-67F8-4A52-86F7-18140657CB4D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830580" y="3056649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3" name="Picture Top Center">
            <a:extLst>
              <a:ext uri="{FF2B5EF4-FFF2-40B4-BE49-F238E27FC236}">
                <a16:creationId xmlns:a16="http://schemas.microsoft.com/office/drawing/2014/main" id="{0CE211BC-1E62-4A42-A199-9B1FBAD2C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5181600" y="1211176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Top Center">
            <a:extLst>
              <a:ext uri="{FF2B5EF4-FFF2-40B4-BE49-F238E27FC236}">
                <a16:creationId xmlns:a16="http://schemas.microsoft.com/office/drawing/2014/main" id="{CD517463-352F-4D83-A9E1-0F789F96266D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495800" y="3056649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4" name="Picture Top Right">
            <a:extLst>
              <a:ext uri="{FF2B5EF4-FFF2-40B4-BE49-F238E27FC236}">
                <a16:creationId xmlns:a16="http://schemas.microsoft.com/office/drawing/2014/main" id="{815CD5D2-790A-41FA-B807-B7B21276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52916" y="1211176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Top Right">
            <a:extLst>
              <a:ext uri="{FF2B5EF4-FFF2-40B4-BE49-F238E27FC236}">
                <a16:creationId xmlns:a16="http://schemas.microsoft.com/office/drawing/2014/main" id="{CB7E0003-F180-4528-9992-B9342F92AF4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8167116" y="3056649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5" name="Picture Bottom Left">
            <a:extLst>
              <a:ext uri="{FF2B5EF4-FFF2-40B4-BE49-F238E27FC236}">
                <a16:creationId xmlns:a16="http://schemas.microsoft.com/office/drawing/2014/main" id="{1D19D589-0526-4B91-878C-8F5B57AFE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1516380" y="3866132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Bottom Left">
            <a:extLst>
              <a:ext uri="{FF2B5EF4-FFF2-40B4-BE49-F238E27FC236}">
                <a16:creationId xmlns:a16="http://schemas.microsoft.com/office/drawing/2014/main" id="{9F6FFAA7-B9C7-461E-8BB9-81670232C41F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830580" y="5704771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6" name="Picture Bottom Center">
            <a:extLst>
              <a:ext uri="{FF2B5EF4-FFF2-40B4-BE49-F238E27FC236}">
                <a16:creationId xmlns:a16="http://schemas.microsoft.com/office/drawing/2014/main" id="{6A136B8D-0BEF-4C03-8B3C-BF95C655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5181600" y="3866132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Content Bottom Center">
            <a:extLst>
              <a:ext uri="{FF2B5EF4-FFF2-40B4-BE49-F238E27FC236}">
                <a16:creationId xmlns:a16="http://schemas.microsoft.com/office/drawing/2014/main" id="{4D93D3AB-1EE8-404D-9F8C-ED6967836914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4495800" y="5704771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7" name="Picture Bottom Right">
            <a:extLst>
              <a:ext uri="{FF2B5EF4-FFF2-40B4-BE49-F238E27FC236}">
                <a16:creationId xmlns:a16="http://schemas.microsoft.com/office/drawing/2014/main" id="{AF549A83-F8CE-463B-9ED5-5A303AC8A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8852916" y="3866132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Content Bottom Right">
            <a:extLst>
              <a:ext uri="{FF2B5EF4-FFF2-40B4-BE49-F238E27FC236}">
                <a16:creationId xmlns:a16="http://schemas.microsoft.com/office/drawing/2014/main" id="{E00DC7A1-D213-4110-B8F7-671693ED3BA2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8167116" y="5704771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840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 and 8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E6549563-E04B-4657-8321-4C6934FCD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BE705BC3-4D3C-4BF3-801C-BFF823D8CAA1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8 pictures</a:t>
            </a:r>
          </a:p>
        </p:txBody>
      </p:sp>
      <p:sp>
        <p:nvSpPr>
          <p:cNvPr id="22" name="Picture 1">
            <a:extLst>
              <a:ext uri="{FF2B5EF4-FFF2-40B4-BE49-F238E27FC236}">
                <a16:creationId xmlns:a16="http://schemas.microsoft.com/office/drawing/2014/main" id="{01E0569B-0304-4CF2-95FE-74EEAC9AE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640080" y="1162264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3" name="Picture 2">
            <a:extLst>
              <a:ext uri="{FF2B5EF4-FFF2-40B4-BE49-F238E27FC236}">
                <a16:creationId xmlns:a16="http://schemas.microsoft.com/office/drawing/2014/main" id="{4E39BCC2-7E6B-49A6-88A7-4389D087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517392" y="1162264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4" name="Picture 3">
            <a:extLst>
              <a:ext uri="{FF2B5EF4-FFF2-40B4-BE49-F238E27FC236}">
                <a16:creationId xmlns:a16="http://schemas.microsoft.com/office/drawing/2014/main" id="{292A7B23-5883-4A03-AA9E-D7887267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394704" y="1162264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5" name="Picture 4">
            <a:extLst>
              <a:ext uri="{FF2B5EF4-FFF2-40B4-BE49-F238E27FC236}">
                <a16:creationId xmlns:a16="http://schemas.microsoft.com/office/drawing/2014/main" id="{871FBC72-3D16-49CE-BD02-AD416196D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272016" y="1162264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6" name="Picture 5">
            <a:extLst>
              <a:ext uri="{FF2B5EF4-FFF2-40B4-BE49-F238E27FC236}">
                <a16:creationId xmlns:a16="http://schemas.microsoft.com/office/drawing/2014/main" id="{CCC335E7-FA18-44DB-ACBC-F2DABE9FB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640080" y="3873273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Picture 6">
            <a:extLst>
              <a:ext uri="{FF2B5EF4-FFF2-40B4-BE49-F238E27FC236}">
                <a16:creationId xmlns:a16="http://schemas.microsoft.com/office/drawing/2014/main" id="{BB740650-61A2-4FDC-8700-54D96F01F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3517392" y="3873273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8" name="Picture 7">
            <a:extLst>
              <a:ext uri="{FF2B5EF4-FFF2-40B4-BE49-F238E27FC236}">
                <a16:creationId xmlns:a16="http://schemas.microsoft.com/office/drawing/2014/main" id="{CA951A10-B648-4F4E-87FD-97FD8FEB4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>
            <a:off x="6394704" y="3873273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9" name="Picture 8">
            <a:extLst>
              <a:ext uri="{FF2B5EF4-FFF2-40B4-BE49-F238E27FC236}">
                <a16:creationId xmlns:a16="http://schemas.microsoft.com/office/drawing/2014/main" id="{1F4C4007-9EA0-4D1F-938D-A38B10511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9272016" y="3873273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601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Varia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D95C62C-EA11-4B27-9639-F8BCE11725B6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2545492"/>
            <a:ext cx="11375136" cy="244687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section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5306A075-06B6-4644-A82F-DAE4D29918FB}"/>
              </a:ext>
            </a:extLst>
          </p:cNvPr>
          <p:cNvSpPr>
            <a:spLocks noGrp="1"/>
          </p:cNvSpPr>
          <p:nvPr>
            <p:ph type="subTitle" idx="2" hasCustomPrompt="1"/>
          </p:nvPr>
        </p:nvSpPr>
        <p:spPr>
          <a:xfrm>
            <a:off x="457200" y="5040376"/>
            <a:ext cx="11375136" cy="99589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Module Title</a:t>
            </a:r>
          </a:p>
        </p:txBody>
      </p:sp>
      <p:pic>
        <p:nvPicPr>
          <p:cNvPr id="6" name="Copyright1">
            <a:extLst>
              <a:ext uri="{FF2B5EF4-FFF2-40B4-BE49-F238E27FC236}">
                <a16:creationId xmlns:a16="http://schemas.microsoft.com/office/drawing/2014/main" id="{778EE4E8-00C6-48DD-8835-1470B6038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667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8 Sm Pics, and 8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1D6BA6E7-5899-45FE-A720-127BD53EE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43729ECE-1B47-40DF-A603-0B72A4802FB4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5E25BD5-0A7A-4C0F-8C7B-5FB1E17082B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8 pictures, and 8 labels</a:t>
            </a:r>
          </a:p>
        </p:txBody>
      </p:sp>
      <p:sp>
        <p:nvSpPr>
          <p:cNvPr id="22" name="Picture Top Left">
            <a:extLst>
              <a:ext uri="{FF2B5EF4-FFF2-40B4-BE49-F238E27FC236}">
                <a16:creationId xmlns:a16="http://schemas.microsoft.com/office/drawing/2014/main" id="{BA2767B8-F34C-4600-8F4B-21C0CDFE5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960120" y="127294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Top Left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8620" y="2976540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3" name="Picture Top Left Center">
            <a:extLst>
              <a:ext uri="{FF2B5EF4-FFF2-40B4-BE49-F238E27FC236}">
                <a16:creationId xmlns:a16="http://schemas.microsoft.com/office/drawing/2014/main" id="{0CE211BC-1E62-4A42-A199-9B1FBAD2C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837432" y="127294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Header Top Left Center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65932" y="2976540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4" name="Picture Top Center Right">
            <a:extLst>
              <a:ext uri="{FF2B5EF4-FFF2-40B4-BE49-F238E27FC236}">
                <a16:creationId xmlns:a16="http://schemas.microsoft.com/office/drawing/2014/main" id="{815CD5D2-790A-41FA-B807-B7B21276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714744" y="127294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Top Center Right">
            <a:extLst>
              <a:ext uri="{FF2B5EF4-FFF2-40B4-BE49-F238E27FC236}">
                <a16:creationId xmlns:a16="http://schemas.microsoft.com/office/drawing/2014/main" id="{CF3CD244-8B44-44A6-A623-84365E91EA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43244" y="2976540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5" name="Picture Top Right">
            <a:extLst>
              <a:ext uri="{FF2B5EF4-FFF2-40B4-BE49-F238E27FC236}">
                <a16:creationId xmlns:a16="http://schemas.microsoft.com/office/drawing/2014/main" id="{1D19D589-0526-4B91-878C-8F5B57AFE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592056" y="127294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Header Top Right">
            <a:extLst>
              <a:ext uri="{FF2B5EF4-FFF2-40B4-BE49-F238E27FC236}">
                <a16:creationId xmlns:a16="http://schemas.microsoft.com/office/drawing/2014/main" id="{08FBD2BF-3C8E-4153-80EE-99905AF06DB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0556" y="2976540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6" name="Picture Bottom Left">
            <a:extLst>
              <a:ext uri="{FF2B5EF4-FFF2-40B4-BE49-F238E27FC236}">
                <a16:creationId xmlns:a16="http://schemas.microsoft.com/office/drawing/2014/main" id="{6A136B8D-0BEF-4C03-8B3C-BF95C655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960120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Header Bottom Left">
            <a:extLst>
              <a:ext uri="{FF2B5EF4-FFF2-40B4-BE49-F238E27FC236}">
                <a16:creationId xmlns:a16="http://schemas.microsoft.com/office/drawing/2014/main" id="{E8024806-5459-4580-AA84-DFE98F18A5A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8620" y="5518174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7" name="Picture Bottom Left Center">
            <a:extLst>
              <a:ext uri="{FF2B5EF4-FFF2-40B4-BE49-F238E27FC236}">
                <a16:creationId xmlns:a16="http://schemas.microsoft.com/office/drawing/2014/main" id="{AF549A83-F8CE-463B-9ED5-5A303AC8A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3837432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Header Bottom Left Center">
            <a:extLst>
              <a:ext uri="{FF2B5EF4-FFF2-40B4-BE49-F238E27FC236}">
                <a16:creationId xmlns:a16="http://schemas.microsoft.com/office/drawing/2014/main" id="{484800A7-DA7A-48C2-BD82-C01F6FD9DB3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265932" y="5518174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8" name="Picture Bottom Center Right">
            <a:extLst>
              <a:ext uri="{FF2B5EF4-FFF2-40B4-BE49-F238E27FC236}">
                <a16:creationId xmlns:a16="http://schemas.microsoft.com/office/drawing/2014/main" id="{0FD6813E-DBAA-47AF-94A9-F30086487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>
            <a:off x="6714744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8" name="Header Bottom Center Right">
            <a:extLst>
              <a:ext uri="{FF2B5EF4-FFF2-40B4-BE49-F238E27FC236}">
                <a16:creationId xmlns:a16="http://schemas.microsoft.com/office/drawing/2014/main" id="{706046A5-A656-4648-BD39-64FA5E94B6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43244" y="5518174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9" name="Picture Bottom Right">
            <a:extLst>
              <a:ext uri="{FF2B5EF4-FFF2-40B4-BE49-F238E27FC236}">
                <a16:creationId xmlns:a16="http://schemas.microsoft.com/office/drawing/2014/main" id="{9A78C933-BE2D-4980-BE96-E14880669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9592056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Header Bottom Right">
            <a:extLst>
              <a:ext uri="{FF2B5EF4-FFF2-40B4-BE49-F238E27FC236}">
                <a16:creationId xmlns:a16="http://schemas.microsoft.com/office/drawing/2014/main" id="{DE6244C7-6311-4CE0-AB72-2F6B429380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20556" y="5518174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812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8 Sm Pics, 8 Headers, and 8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935D4C44-4726-4FC3-A8AA-03445F8D8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4" cy="4791549"/>
            <a:chOff x="365759" y="1028377"/>
            <a:chExt cx="11484864" cy="4791549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14CBF7C4-FBD4-4D0D-BD04-8E2CD586D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" y="2816120"/>
              <a:ext cx="11443716" cy="320040"/>
            </a:xfrm>
            <a:prstGeom prst="rect">
              <a:avLst/>
            </a:prstGeom>
          </p:spPr>
        </p:pic>
        <p:pic>
          <p:nvPicPr>
            <p:cNvPr id="95" name="Background">
              <a:extLst>
                <a:ext uri="{FF2B5EF4-FFF2-40B4-BE49-F238E27FC236}">
                  <a16:creationId xmlns:a16="http://schemas.microsoft.com/office/drawing/2014/main" id="{1C58BDB7-165B-4517-A042-E46D3D85D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" y="5499886"/>
              <a:ext cx="11443716" cy="320040"/>
            </a:xfrm>
            <a:prstGeom prst="rect">
              <a:avLst/>
            </a:prstGeom>
          </p:spPr>
        </p:pic>
        <p:pic>
          <p:nvPicPr>
            <p:cNvPr id="94" name="Divider">
              <a:extLst>
                <a:ext uri="{FF2B5EF4-FFF2-40B4-BE49-F238E27FC236}">
                  <a16:creationId xmlns:a16="http://schemas.microsoft.com/office/drawing/2014/main" id="{987C7E22-9002-48C2-9498-CFDECD00E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43729ECE-1B47-40DF-A603-0B72A4802FB4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55E25BD5-0A7A-4C0F-8C7B-5FB1E17082B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8 pictures, 8 headers, and 8 labels</a:t>
            </a:r>
          </a:p>
        </p:txBody>
      </p:sp>
      <p:sp>
        <p:nvSpPr>
          <p:cNvPr id="22" name="Picture Top Left">
            <a:extLst>
              <a:ext uri="{FF2B5EF4-FFF2-40B4-BE49-F238E27FC236}">
                <a16:creationId xmlns:a16="http://schemas.microsoft.com/office/drawing/2014/main" id="{BA2767B8-F34C-4600-8F4B-21C0CDFE5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960120" y="111252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Top Left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8620" y="2816120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" name="Content Top Left">
            <a:extLst>
              <a:ext uri="{FF2B5EF4-FFF2-40B4-BE49-F238E27FC236}">
                <a16:creationId xmlns:a16="http://schemas.microsoft.com/office/drawing/2014/main" id="{1EE45CD9-67F8-4A52-86F7-18140657CB4D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88620" y="3181880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3" name="Picture Top Left Center">
            <a:extLst>
              <a:ext uri="{FF2B5EF4-FFF2-40B4-BE49-F238E27FC236}">
                <a16:creationId xmlns:a16="http://schemas.microsoft.com/office/drawing/2014/main" id="{0CE211BC-1E62-4A42-A199-9B1FBAD2C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837432" y="111252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Header Top Left Center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65932" y="2816120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3" name="Content Top Left Center">
            <a:extLst>
              <a:ext uri="{FF2B5EF4-FFF2-40B4-BE49-F238E27FC236}">
                <a16:creationId xmlns:a16="http://schemas.microsoft.com/office/drawing/2014/main" id="{CD517463-352F-4D83-A9E1-0F789F96266D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65932" y="3181880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4" name="Picture Top Center Right">
            <a:extLst>
              <a:ext uri="{FF2B5EF4-FFF2-40B4-BE49-F238E27FC236}">
                <a16:creationId xmlns:a16="http://schemas.microsoft.com/office/drawing/2014/main" id="{815CD5D2-790A-41FA-B807-B7B21276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714744" y="111252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Top Center Right">
            <a:extLst>
              <a:ext uri="{FF2B5EF4-FFF2-40B4-BE49-F238E27FC236}">
                <a16:creationId xmlns:a16="http://schemas.microsoft.com/office/drawing/2014/main" id="{CF3CD244-8B44-44A6-A623-84365E91EA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43244" y="2816120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4" name="Content Top Center Right">
            <a:extLst>
              <a:ext uri="{FF2B5EF4-FFF2-40B4-BE49-F238E27FC236}">
                <a16:creationId xmlns:a16="http://schemas.microsoft.com/office/drawing/2014/main" id="{CB7E0003-F180-4528-9992-B9342F92AF4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43244" y="3181880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5" name="Picture Top Right">
            <a:extLst>
              <a:ext uri="{FF2B5EF4-FFF2-40B4-BE49-F238E27FC236}">
                <a16:creationId xmlns:a16="http://schemas.microsoft.com/office/drawing/2014/main" id="{1D19D589-0526-4B91-878C-8F5B57AFE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592056" y="111252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Header Top Right">
            <a:extLst>
              <a:ext uri="{FF2B5EF4-FFF2-40B4-BE49-F238E27FC236}">
                <a16:creationId xmlns:a16="http://schemas.microsoft.com/office/drawing/2014/main" id="{08FBD2BF-3C8E-4153-80EE-99905AF06DB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0556" y="2816120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5" name="Content Top Right">
            <a:extLst>
              <a:ext uri="{FF2B5EF4-FFF2-40B4-BE49-F238E27FC236}">
                <a16:creationId xmlns:a16="http://schemas.microsoft.com/office/drawing/2014/main" id="{9F6FFAA7-B9C7-461E-8BB9-81670232C41F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20556" y="3181880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6" name="Picture Bottom Left">
            <a:extLst>
              <a:ext uri="{FF2B5EF4-FFF2-40B4-BE49-F238E27FC236}">
                <a16:creationId xmlns:a16="http://schemas.microsoft.com/office/drawing/2014/main" id="{6A136B8D-0BEF-4C03-8B3C-BF95C655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960120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Header Bottom Left">
            <a:extLst>
              <a:ext uri="{FF2B5EF4-FFF2-40B4-BE49-F238E27FC236}">
                <a16:creationId xmlns:a16="http://schemas.microsoft.com/office/drawing/2014/main" id="{E8024806-5459-4580-AA84-DFE98F18A5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8620" y="5518174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6" name="Content Bottom Left">
            <a:extLst>
              <a:ext uri="{FF2B5EF4-FFF2-40B4-BE49-F238E27FC236}">
                <a16:creationId xmlns:a16="http://schemas.microsoft.com/office/drawing/2014/main" id="{4D93D3AB-1EE8-404D-9F8C-ED6967836914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388620" y="5864908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7" name="Picture Bottom Left Center">
            <a:extLst>
              <a:ext uri="{FF2B5EF4-FFF2-40B4-BE49-F238E27FC236}">
                <a16:creationId xmlns:a16="http://schemas.microsoft.com/office/drawing/2014/main" id="{AF549A83-F8CE-463B-9ED5-5A303AC8A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3837432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Header Bottom Left Center">
            <a:extLst>
              <a:ext uri="{FF2B5EF4-FFF2-40B4-BE49-F238E27FC236}">
                <a16:creationId xmlns:a16="http://schemas.microsoft.com/office/drawing/2014/main" id="{484800A7-DA7A-48C2-BD82-C01F6FD9DB3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265932" y="5518174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7" name="Content Bottom Left Center">
            <a:extLst>
              <a:ext uri="{FF2B5EF4-FFF2-40B4-BE49-F238E27FC236}">
                <a16:creationId xmlns:a16="http://schemas.microsoft.com/office/drawing/2014/main" id="{E00DC7A1-D213-4110-B8F7-671693ED3BA2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3265932" y="5864908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8" name="Picture Bottom Center Right">
            <a:extLst>
              <a:ext uri="{FF2B5EF4-FFF2-40B4-BE49-F238E27FC236}">
                <a16:creationId xmlns:a16="http://schemas.microsoft.com/office/drawing/2014/main" id="{0FD6813E-DBAA-47AF-94A9-F30086487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>
            <a:off x="6714744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8" name="Header Bottom Center Right">
            <a:extLst>
              <a:ext uri="{FF2B5EF4-FFF2-40B4-BE49-F238E27FC236}">
                <a16:creationId xmlns:a16="http://schemas.microsoft.com/office/drawing/2014/main" id="{706046A5-A656-4648-BD39-64FA5E94B6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43244" y="5518174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8" name="Content Bottom Center Right">
            <a:extLst>
              <a:ext uri="{FF2B5EF4-FFF2-40B4-BE49-F238E27FC236}">
                <a16:creationId xmlns:a16="http://schemas.microsoft.com/office/drawing/2014/main" id="{9B368858-C97D-421E-8EFA-7300741447E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6143244" y="5864908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9" name="Picture Bottom Right">
            <a:extLst>
              <a:ext uri="{FF2B5EF4-FFF2-40B4-BE49-F238E27FC236}">
                <a16:creationId xmlns:a16="http://schemas.microsoft.com/office/drawing/2014/main" id="{9A78C933-BE2D-4980-BE96-E14880669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9" hasCustomPrompt="1"/>
          </p:nvPr>
        </p:nvSpPr>
        <p:spPr>
          <a:xfrm>
            <a:off x="9592056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Header Bottom Right">
            <a:extLst>
              <a:ext uri="{FF2B5EF4-FFF2-40B4-BE49-F238E27FC236}">
                <a16:creationId xmlns:a16="http://schemas.microsoft.com/office/drawing/2014/main" id="{DE6244C7-6311-4CE0-AB72-2F6B429380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20556" y="5518174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11" name="Content Bottom Right">
            <a:extLst>
              <a:ext uri="{FF2B5EF4-FFF2-40B4-BE49-F238E27FC236}">
                <a16:creationId xmlns:a16="http://schemas.microsoft.com/office/drawing/2014/main" id="{FD06B556-F6DC-4CCE-8B02-F0089954096F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9020556" y="5864908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3038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86698E16-E131-4493-9302-E0BED45D763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43F84C4-7A63-4092-877E-74B824841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only layout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3815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Only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A05A6DC6-12AE-4044-A010-638B96074F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only blank layout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4041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mall Title and Archite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26FB18C2-E834-48CB-9414-9609DFCFF50D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5D396EB3-B009-41EC-883D-783B45B40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578317"/>
            <a:ext cx="11484864" cy="457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299526"/>
            <a:ext cx="11466576" cy="289591"/>
          </a:xfrm>
        </p:spPr>
        <p:txBody>
          <a:bodyPr>
            <a:noAutofit/>
          </a:bodyPr>
          <a:lstStyle>
            <a:lvl1pPr>
              <a:defRPr sz="1600"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Architecture layout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23998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A4932735-622B-4285-A776-740EAD7E4221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0" y="154244"/>
            <a:ext cx="12192000" cy="289591"/>
          </a:xfrm>
        </p:spPr>
        <p:txBody>
          <a:bodyPr>
            <a:normAutofit/>
          </a:bodyPr>
          <a:lstStyle>
            <a:lvl1pPr marL="228600">
              <a:defRPr sz="1600"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Full Image layout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3725AF1B-6140-4505-81CD-922F82274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0" y="444499"/>
            <a:ext cx="12192000" cy="597926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97407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C-Vertical-Ques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299526"/>
            <a:ext cx="11466576" cy="73131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Question and Responses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39813"/>
            <a:ext cx="4162425" cy="5407025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–</a:t>
            </a:r>
            <a:br>
              <a:rPr lang="en-US" dirty="0"/>
            </a:br>
            <a:r>
              <a:rPr lang="en-US" dirty="0"/>
              <a:t>4 responses can only have 1 correct response</a:t>
            </a:r>
            <a:br>
              <a:rPr lang="en-US" dirty="0"/>
            </a:br>
            <a:r>
              <a:rPr lang="en-US" dirty="0"/>
              <a:t>5 responses must have 2 correct responses</a:t>
            </a:r>
            <a:br>
              <a:rPr lang="en-US" dirty="0"/>
            </a:br>
            <a:r>
              <a:rPr lang="en-US" dirty="0"/>
              <a:t>6 responses must have 3 correct responses.</a:t>
            </a:r>
          </a:p>
        </p:txBody>
      </p:sp>
      <p:sp>
        <p:nvSpPr>
          <p:cNvPr id="11" name="Choice Header">
            <a:extLst>
              <a:ext uri="{FF2B5EF4-FFF2-40B4-BE49-F238E27FC236}">
                <a16:creationId xmlns:a16="http://schemas.microsoft.com/office/drawing/2014/main" id="{94A86AAC-E12E-4379-82C3-110918D47BB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519613" y="1033463"/>
            <a:ext cx="925512" cy="322262"/>
          </a:xfrm>
          <a:noFill/>
          <a:ln>
            <a:noFill/>
          </a:ln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Type: Choice</a:t>
            </a:r>
          </a:p>
        </p:txBody>
      </p:sp>
      <p:sp>
        <p:nvSpPr>
          <p:cNvPr id="12" name="Response Header">
            <a:extLst>
              <a:ext uri="{FF2B5EF4-FFF2-40B4-BE49-F238E27FC236}">
                <a16:creationId xmlns:a16="http://schemas.microsoft.com/office/drawing/2014/main" id="{49A546CD-B784-4C60-8DF1-04299A8BD8D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45125" y="1039813"/>
            <a:ext cx="3005138" cy="315912"/>
          </a:xfrm>
          <a:noFill/>
          <a:ln>
            <a:noFill/>
          </a:ln>
        </p:spPr>
        <p:txBody>
          <a:bodyPr lIns="91440" r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Type: Response</a:t>
            </a:r>
          </a:p>
        </p:txBody>
      </p:sp>
      <p:sp>
        <p:nvSpPr>
          <p:cNvPr id="3" name="First Resp #">
            <a:extLst>
              <a:ext uri="{FF2B5EF4-FFF2-40B4-BE49-F238E27FC236}">
                <a16:creationId xmlns:a16="http://schemas.microsoft.com/office/drawing/2014/main" id="{DF65B8F8-C411-4217-9956-036774AA94F8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30343" y="1344168"/>
            <a:ext cx="914781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" name="First Resp Text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5431536" y="134416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5" name="Second Resp #">
            <a:extLst>
              <a:ext uri="{FF2B5EF4-FFF2-40B4-BE49-F238E27FC236}">
                <a16:creationId xmlns:a16="http://schemas.microsoft.com/office/drawing/2014/main" id="{B27347F1-D178-4BA7-947D-9C3316CA7F55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4526280" y="2194560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Second Resp Text">
            <a:extLst>
              <a:ext uri="{FF2B5EF4-FFF2-40B4-BE49-F238E27FC236}">
                <a16:creationId xmlns:a16="http://schemas.microsoft.com/office/drawing/2014/main" id="{9762E385-4F68-4D4A-BE57-EDA108A285B5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5431536" y="2194560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7" name="Third Resp #">
            <a:extLst>
              <a:ext uri="{FF2B5EF4-FFF2-40B4-BE49-F238E27FC236}">
                <a16:creationId xmlns:a16="http://schemas.microsoft.com/office/drawing/2014/main" id="{2ACAFB9D-8E9C-4408-85E1-A3501374C2E9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4526280" y="3035808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hird Resp Text">
            <a:extLst>
              <a:ext uri="{FF2B5EF4-FFF2-40B4-BE49-F238E27FC236}">
                <a16:creationId xmlns:a16="http://schemas.microsoft.com/office/drawing/2014/main" id="{22884D39-7004-49D5-8E88-C45BE1C9BFCB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5431536" y="303580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9" name="Fourth Resp #">
            <a:extLst>
              <a:ext uri="{FF2B5EF4-FFF2-40B4-BE49-F238E27FC236}">
                <a16:creationId xmlns:a16="http://schemas.microsoft.com/office/drawing/2014/main" id="{310C83DA-41AE-4CBA-AA96-EB5CB2226FCF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4526280" y="3877056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Fourth Resp Text">
            <a:extLst>
              <a:ext uri="{FF2B5EF4-FFF2-40B4-BE49-F238E27FC236}">
                <a16:creationId xmlns:a16="http://schemas.microsoft.com/office/drawing/2014/main" id="{AEE05FA0-DD58-4D0B-A7E0-EAC7B789E7A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31536" y="3877056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3" name="Fifth Resp #">
            <a:extLst>
              <a:ext uri="{FF2B5EF4-FFF2-40B4-BE49-F238E27FC236}">
                <a16:creationId xmlns:a16="http://schemas.microsoft.com/office/drawing/2014/main" id="{B6D2D170-961D-4140-B087-C6CFDF7BBD7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26280" y="4727448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Fifth Resp Text">
            <a:extLst>
              <a:ext uri="{FF2B5EF4-FFF2-40B4-BE49-F238E27FC236}">
                <a16:creationId xmlns:a16="http://schemas.microsoft.com/office/drawing/2014/main" id="{B428E384-92E9-495A-9CAE-E33E3164F93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431536" y="472744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5" name="Sixth Resp #">
            <a:extLst>
              <a:ext uri="{FF2B5EF4-FFF2-40B4-BE49-F238E27FC236}">
                <a16:creationId xmlns:a16="http://schemas.microsoft.com/office/drawing/2014/main" id="{DC41B7B5-B438-4885-90AE-758ABF2CA9F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526280" y="5568696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Sixth Resp Text">
            <a:extLst>
              <a:ext uri="{FF2B5EF4-FFF2-40B4-BE49-F238E27FC236}">
                <a16:creationId xmlns:a16="http://schemas.microsoft.com/office/drawing/2014/main" id="{09F72B28-4CF6-4FD1-BA4A-5A98215324E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431536" y="5568696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pic>
        <p:nvPicPr>
          <p:cNvPr id="20" name="Copyright1">
            <a:extLst>
              <a:ext uri="{FF2B5EF4-FFF2-40B4-BE49-F238E27FC236}">
                <a16:creationId xmlns:a16="http://schemas.microsoft.com/office/drawing/2014/main" id="{49A00690-0DF5-4330-B89B-2C9BBCBD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62142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C-Vert-Option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9DC1246-3E71-42C8-88C8-CEB64C15A2A3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299526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Question and Responses – Option 2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93617314-864D-45CC-8F94-CE423E6637F9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39813"/>
            <a:ext cx="4162425" cy="540702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232F3E"/>
                </a:solidFill>
              </a:defRPr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en-US" dirty="0"/>
              <a:t>Enter question –</a:t>
            </a:r>
            <a:br>
              <a:rPr lang="en-US" dirty="0"/>
            </a:br>
            <a:r>
              <a:rPr lang="en-US" dirty="0"/>
              <a:t>4 responses can only have 1 correct response</a:t>
            </a:r>
            <a:br>
              <a:rPr lang="en-US" dirty="0"/>
            </a:br>
            <a:r>
              <a:rPr lang="en-US" dirty="0"/>
              <a:t>5 responses must have 2 correct responses</a:t>
            </a:r>
            <a:br>
              <a:rPr lang="en-US" dirty="0"/>
            </a:br>
            <a:r>
              <a:rPr lang="en-US" dirty="0"/>
              <a:t>6 responses must have 3 correct responses.</a:t>
            </a:r>
          </a:p>
        </p:txBody>
      </p:sp>
      <p:sp>
        <p:nvSpPr>
          <p:cNvPr id="11" name="Choice Header">
            <a:extLst>
              <a:ext uri="{FF2B5EF4-FFF2-40B4-BE49-F238E27FC236}">
                <a16:creationId xmlns:a16="http://schemas.microsoft.com/office/drawing/2014/main" id="{94A86AAC-E12E-4379-82C3-110918D47BB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519613" y="1033463"/>
            <a:ext cx="925512" cy="322262"/>
          </a:xfrm>
          <a:noFill/>
          <a:ln>
            <a:noFill/>
          </a:ln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Type: Choice</a:t>
            </a:r>
          </a:p>
        </p:txBody>
      </p:sp>
      <p:sp>
        <p:nvSpPr>
          <p:cNvPr id="12" name="Response Header">
            <a:extLst>
              <a:ext uri="{FF2B5EF4-FFF2-40B4-BE49-F238E27FC236}">
                <a16:creationId xmlns:a16="http://schemas.microsoft.com/office/drawing/2014/main" id="{49A546CD-B784-4C60-8DF1-04299A8BD8D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45125" y="1039813"/>
            <a:ext cx="3005138" cy="315912"/>
          </a:xfrm>
          <a:noFill/>
          <a:ln>
            <a:noFill/>
          </a:ln>
        </p:spPr>
        <p:txBody>
          <a:bodyPr lIns="91440" r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Type: Response</a:t>
            </a:r>
          </a:p>
        </p:txBody>
      </p:sp>
      <p:sp>
        <p:nvSpPr>
          <p:cNvPr id="3" name="First Resp #">
            <a:extLst>
              <a:ext uri="{FF2B5EF4-FFF2-40B4-BE49-F238E27FC236}">
                <a16:creationId xmlns:a16="http://schemas.microsoft.com/office/drawing/2014/main" id="{DF65B8F8-C411-4217-9956-036774AA94F8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30343" y="1344168"/>
            <a:ext cx="914781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" name="First Resp Text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5431536" y="134416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5" name="Second Resp #">
            <a:extLst>
              <a:ext uri="{FF2B5EF4-FFF2-40B4-BE49-F238E27FC236}">
                <a16:creationId xmlns:a16="http://schemas.microsoft.com/office/drawing/2014/main" id="{B27347F1-D178-4BA7-947D-9C3316CA7F55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4526280" y="2194560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Second Resp Text">
            <a:extLst>
              <a:ext uri="{FF2B5EF4-FFF2-40B4-BE49-F238E27FC236}">
                <a16:creationId xmlns:a16="http://schemas.microsoft.com/office/drawing/2014/main" id="{9762E385-4F68-4D4A-BE57-EDA108A285B5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5431536" y="2194560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7" name="Third Resp #">
            <a:extLst>
              <a:ext uri="{FF2B5EF4-FFF2-40B4-BE49-F238E27FC236}">
                <a16:creationId xmlns:a16="http://schemas.microsoft.com/office/drawing/2014/main" id="{2ACAFB9D-8E9C-4408-85E1-A3501374C2E9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4526280" y="3035808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hird Resp Text">
            <a:extLst>
              <a:ext uri="{FF2B5EF4-FFF2-40B4-BE49-F238E27FC236}">
                <a16:creationId xmlns:a16="http://schemas.microsoft.com/office/drawing/2014/main" id="{22884D39-7004-49D5-8E88-C45BE1C9BFCB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5431536" y="303580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9" name="Fourth Resp #">
            <a:extLst>
              <a:ext uri="{FF2B5EF4-FFF2-40B4-BE49-F238E27FC236}">
                <a16:creationId xmlns:a16="http://schemas.microsoft.com/office/drawing/2014/main" id="{310C83DA-41AE-4CBA-AA96-EB5CB2226FCF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4526280" y="3877056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Fourth Resp Text">
            <a:extLst>
              <a:ext uri="{FF2B5EF4-FFF2-40B4-BE49-F238E27FC236}">
                <a16:creationId xmlns:a16="http://schemas.microsoft.com/office/drawing/2014/main" id="{AEE05FA0-DD58-4D0B-A7E0-EAC7B789E7A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31536" y="3877056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7" name="Fifth Resp #">
            <a:extLst>
              <a:ext uri="{FF2B5EF4-FFF2-40B4-BE49-F238E27FC236}">
                <a16:creationId xmlns:a16="http://schemas.microsoft.com/office/drawing/2014/main" id="{B6D2D170-961D-4140-B087-C6CFDF7BBD7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26280" y="4727448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Fifth Resp Text">
            <a:extLst>
              <a:ext uri="{FF2B5EF4-FFF2-40B4-BE49-F238E27FC236}">
                <a16:creationId xmlns:a16="http://schemas.microsoft.com/office/drawing/2014/main" id="{B428E384-92E9-495A-9CAE-E33E3164F93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31536" y="472744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4" name="Sixth Resp #">
            <a:extLst>
              <a:ext uri="{FF2B5EF4-FFF2-40B4-BE49-F238E27FC236}">
                <a16:creationId xmlns:a16="http://schemas.microsoft.com/office/drawing/2014/main" id="{DC41B7B5-B438-4885-90AE-758ABF2CA9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26280" y="5568696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Sixth Resp Text">
            <a:extLst>
              <a:ext uri="{FF2B5EF4-FFF2-40B4-BE49-F238E27FC236}">
                <a16:creationId xmlns:a16="http://schemas.microsoft.com/office/drawing/2014/main" id="{09F72B28-4CF6-4FD1-BA4A-5A98215324E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31536" y="5568696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0469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KC-Vertical-Answ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Answer and explanation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42416"/>
            <a:ext cx="4160520" cy="54041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again –</a:t>
            </a:r>
            <a:br>
              <a:rPr lang="en-US" dirty="0"/>
            </a:br>
            <a:r>
              <a:rPr lang="en-US" dirty="0"/>
              <a:t>Here you can explain why the responses are correct or incorrect.</a:t>
            </a:r>
          </a:p>
        </p:txBody>
      </p:sp>
      <p:sp>
        <p:nvSpPr>
          <p:cNvPr id="12" name="AnswerHeader">
            <a:extLst>
              <a:ext uri="{FF2B5EF4-FFF2-40B4-BE49-F238E27FC236}">
                <a16:creationId xmlns:a16="http://schemas.microsoft.com/office/drawing/2014/main" id="{7C8472BF-3681-4E98-B87B-5FA7A5C1935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17136" y="1033272"/>
            <a:ext cx="7611111" cy="400050"/>
          </a:xfrm>
          <a:noFill/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The correct response is</a:t>
            </a:r>
          </a:p>
        </p:txBody>
      </p:sp>
      <p:sp>
        <p:nvSpPr>
          <p:cNvPr id="3" name="Answer Text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5430794" y="1420597"/>
            <a:ext cx="6723145" cy="4955378"/>
          </a:xfrm>
          <a:noFill/>
        </p:spPr>
        <p:txBody>
          <a:bodyPr lIns="91440" tIns="91440" rIns="18288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a description of the correct and incorrect responses.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005D2766-8051-4525-B84F-5BD0A1EA3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86865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C-Vert-Ans-Option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7919E744-E8A9-4BBA-9A46-E3C8187BE86A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Answer and explanation – Option 2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42416"/>
            <a:ext cx="4160520" cy="54041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again –</a:t>
            </a:r>
            <a:br>
              <a:rPr lang="en-US" dirty="0"/>
            </a:br>
            <a:r>
              <a:rPr lang="en-US" dirty="0"/>
              <a:t>Here you can explain why the responses are correct or incorrect.</a:t>
            </a:r>
          </a:p>
        </p:txBody>
      </p:sp>
      <p:sp>
        <p:nvSpPr>
          <p:cNvPr id="12" name="AnswerHeader">
            <a:extLst>
              <a:ext uri="{FF2B5EF4-FFF2-40B4-BE49-F238E27FC236}">
                <a16:creationId xmlns:a16="http://schemas.microsoft.com/office/drawing/2014/main" id="{7C8472BF-3681-4E98-B87B-5FA7A5C1935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17136" y="1033272"/>
            <a:ext cx="7607808" cy="400050"/>
          </a:xfrm>
          <a:noFill/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The correct response is</a:t>
            </a:r>
          </a:p>
        </p:txBody>
      </p:sp>
      <p:sp>
        <p:nvSpPr>
          <p:cNvPr id="3" name="Answer Text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5431536" y="1417320"/>
            <a:ext cx="6720840" cy="4955378"/>
          </a:xfrm>
          <a:noFill/>
        </p:spPr>
        <p:txBody>
          <a:bodyPr lIns="91440" tIns="91440" rIns="182880" bIns="0" anchor="t"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a description of the correct and incorrect responses.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304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Module Out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DABD6F48-2C14-445B-9FF5-34BB44186A53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Module  Title">
            <a:extLst>
              <a:ext uri="{FF2B5EF4-FFF2-40B4-BE49-F238E27FC236}">
                <a16:creationId xmlns:a16="http://schemas.microsoft.com/office/drawing/2014/main" id="{3994D76F-ED98-46E1-ABB9-199672C46C02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123950"/>
            <a:ext cx="11634787" cy="388938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Module Title</a:t>
            </a:r>
          </a:p>
        </p:txBody>
      </p:sp>
      <p:sp>
        <p:nvSpPr>
          <p:cNvPr id="4" name="Section Title">
            <a:extLst>
              <a:ext uri="{FF2B5EF4-FFF2-40B4-BE49-F238E27FC236}">
                <a16:creationId xmlns:a16="http://schemas.microsoft.com/office/drawing/2014/main" id="{44A0A5D8-940C-44D0-9D06-4C68FEF7413D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1541983"/>
            <a:ext cx="8547012" cy="118872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section title</a:t>
            </a:r>
          </a:p>
        </p:txBody>
      </p:sp>
      <p:sp>
        <p:nvSpPr>
          <p:cNvPr id="3" name="Module Outline">
            <a:extLst>
              <a:ext uri="{FF2B5EF4-FFF2-40B4-BE49-F238E27FC236}">
                <a16:creationId xmlns:a16="http://schemas.microsoft.com/office/drawing/2014/main" id="{91A6C2FB-ED41-4361-926E-A4180B7A0A60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914400" y="2743200"/>
            <a:ext cx="7998372" cy="3657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topic list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90A2DFBB-3003-4080-87A9-825455A89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19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714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A-Horizontal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82880" y="301752"/>
            <a:ext cx="11466576" cy="73152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Knowledge check</a:t>
            </a:r>
          </a:p>
        </p:txBody>
      </p:sp>
      <p:sp>
        <p:nvSpPr>
          <p:cNvPr id="2" name="Question 1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8" y="1185497"/>
            <a:ext cx="5472261" cy="11640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3" name="Answer Text 1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5651500" y="1185497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4" name="Question 2">
            <a:extLst>
              <a:ext uri="{FF2B5EF4-FFF2-40B4-BE49-F238E27FC236}">
                <a16:creationId xmlns:a16="http://schemas.microsoft.com/office/drawing/2014/main" id="{2733FE88-66AC-4110-B77F-059B3D638C2E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179237" y="2526456"/>
            <a:ext cx="5472261" cy="11640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5" name="Answer Text 2">
            <a:extLst>
              <a:ext uri="{FF2B5EF4-FFF2-40B4-BE49-F238E27FC236}">
                <a16:creationId xmlns:a16="http://schemas.microsoft.com/office/drawing/2014/main" id="{E33DAA71-DCA3-491A-8A97-143BF1813197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5651499" y="2526456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6" name="Question 3">
            <a:extLst>
              <a:ext uri="{FF2B5EF4-FFF2-40B4-BE49-F238E27FC236}">
                <a16:creationId xmlns:a16="http://schemas.microsoft.com/office/drawing/2014/main" id="{85011FB9-28FB-42F5-8639-AFB8DE09EDB0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179237" y="3883100"/>
            <a:ext cx="5472261" cy="11640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7" name="Answer Text 3">
            <a:extLst>
              <a:ext uri="{FF2B5EF4-FFF2-40B4-BE49-F238E27FC236}">
                <a16:creationId xmlns:a16="http://schemas.microsoft.com/office/drawing/2014/main" id="{BBA625A9-591B-4F80-B2C0-C8B9B7ED58AF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5651499" y="3883100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8" name="Question 4">
            <a:extLst>
              <a:ext uri="{FF2B5EF4-FFF2-40B4-BE49-F238E27FC236}">
                <a16:creationId xmlns:a16="http://schemas.microsoft.com/office/drawing/2014/main" id="{94FE6022-0B4D-44CE-B9CB-F3EF8689FC0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179236" y="5239557"/>
            <a:ext cx="5472261" cy="11640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9" name="Answer Text 4">
            <a:extLst>
              <a:ext uri="{FF2B5EF4-FFF2-40B4-BE49-F238E27FC236}">
                <a16:creationId xmlns:a16="http://schemas.microsoft.com/office/drawing/2014/main" id="{A6B202E1-04E5-4362-96B3-ED5EF312171C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5651498" y="5239557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pic>
        <p:nvPicPr>
          <p:cNvPr id="13" name="Copyright1">
            <a:extLst>
              <a:ext uri="{FF2B5EF4-FFF2-40B4-BE49-F238E27FC236}">
                <a16:creationId xmlns:a16="http://schemas.microsoft.com/office/drawing/2014/main" id="{D612BC5C-D183-4F43-9348-CEF078622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1627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A-Horz-Option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3A540A4D-7B1F-4055-BDC7-7451D12F0E31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8288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Knowledge check – Option 2</a:t>
            </a:r>
          </a:p>
        </p:txBody>
      </p:sp>
      <p:sp>
        <p:nvSpPr>
          <p:cNvPr id="2" name="Question 1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8" y="1185497"/>
            <a:ext cx="5472261" cy="1164004"/>
          </a:xfrm>
        </p:spPr>
        <p:txBody>
          <a:bodyPr tIns="45720" rIns="91440" bIns="4572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3" name="Answer Text 1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5651500" y="1185497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4" name="Question 2">
            <a:extLst>
              <a:ext uri="{FF2B5EF4-FFF2-40B4-BE49-F238E27FC236}">
                <a16:creationId xmlns:a16="http://schemas.microsoft.com/office/drawing/2014/main" id="{2733FE88-66AC-4110-B77F-059B3D638C2E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179237" y="2526456"/>
            <a:ext cx="5472261" cy="1164004"/>
          </a:xfrm>
        </p:spPr>
        <p:txBody>
          <a:bodyPr tIns="45720" rIns="91440" bIns="4572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5" name="Answer Text 2">
            <a:extLst>
              <a:ext uri="{FF2B5EF4-FFF2-40B4-BE49-F238E27FC236}">
                <a16:creationId xmlns:a16="http://schemas.microsoft.com/office/drawing/2014/main" id="{E33DAA71-DCA3-491A-8A97-143BF1813197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5651499" y="2526456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6" name="Question 3">
            <a:extLst>
              <a:ext uri="{FF2B5EF4-FFF2-40B4-BE49-F238E27FC236}">
                <a16:creationId xmlns:a16="http://schemas.microsoft.com/office/drawing/2014/main" id="{85011FB9-28FB-42F5-8639-AFB8DE09EDB0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179237" y="3883100"/>
            <a:ext cx="5472261" cy="1164004"/>
          </a:xfrm>
        </p:spPr>
        <p:txBody>
          <a:bodyPr tIns="45720" rIns="91440" bIns="4572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7" name="Answer Text 3">
            <a:extLst>
              <a:ext uri="{FF2B5EF4-FFF2-40B4-BE49-F238E27FC236}">
                <a16:creationId xmlns:a16="http://schemas.microsoft.com/office/drawing/2014/main" id="{BBA625A9-591B-4F80-B2C0-C8B9B7ED58AF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5651499" y="3883100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8" name="Question 4">
            <a:extLst>
              <a:ext uri="{FF2B5EF4-FFF2-40B4-BE49-F238E27FC236}">
                <a16:creationId xmlns:a16="http://schemas.microsoft.com/office/drawing/2014/main" id="{94FE6022-0B4D-44CE-B9CB-F3EF8689FC0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179236" y="5239557"/>
            <a:ext cx="5472261" cy="1164004"/>
          </a:xfrm>
        </p:spPr>
        <p:txBody>
          <a:bodyPr tIns="45720" rIns="91440" bIns="4572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9" name="Answer Text 4">
            <a:extLst>
              <a:ext uri="{FF2B5EF4-FFF2-40B4-BE49-F238E27FC236}">
                <a16:creationId xmlns:a16="http://schemas.microsoft.com/office/drawing/2014/main" id="{A6B202E1-04E5-4362-96B3-ED5EF312171C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5651498" y="5239557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9697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C-Horizontal-Ques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A8961C4-E232-4CFC-9419-572E417488B7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79238" y="179881"/>
            <a:ext cx="11855445" cy="49884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Question and Responses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B4965E6E-0F4A-477A-B4B0-DF739088DCE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7" y="697780"/>
            <a:ext cx="11855445" cy="1328883"/>
          </a:xfrm>
          <a:noFill/>
        </p:spPr>
        <p:txBody>
          <a:bodyPr lIns="91440" tIns="0" rIns="9144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– 4 responses can only have 1 correct response; 5 responses must have 2 correct responses; 6 responses must have 3 correct responses.</a:t>
            </a:r>
          </a:p>
        </p:txBody>
      </p:sp>
      <p:sp>
        <p:nvSpPr>
          <p:cNvPr id="11" name="Choice Header">
            <a:extLst>
              <a:ext uri="{FF2B5EF4-FFF2-40B4-BE49-F238E27FC236}">
                <a16:creationId xmlns:a16="http://schemas.microsoft.com/office/drawing/2014/main" id="{819C768D-12EC-41EC-9F85-ED13A7CA6D5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0" y="2026663"/>
            <a:ext cx="887413" cy="317500"/>
          </a:xfrm>
          <a:noFill/>
          <a:ln>
            <a:noFill/>
          </a:ln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Choice</a:t>
            </a:r>
          </a:p>
        </p:txBody>
      </p:sp>
      <p:sp>
        <p:nvSpPr>
          <p:cNvPr id="12" name="Response Header">
            <a:extLst>
              <a:ext uri="{FF2B5EF4-FFF2-40B4-BE49-F238E27FC236}">
                <a16:creationId xmlns:a16="http://schemas.microsoft.com/office/drawing/2014/main" id="{AFAAB670-BBCA-4429-9F6C-C9ABD61E6B0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07950" y="2026663"/>
            <a:ext cx="10737865" cy="317500"/>
          </a:xfrm>
          <a:noFill/>
          <a:ln>
            <a:noFill/>
          </a:ln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Response</a:t>
            </a:r>
          </a:p>
        </p:txBody>
      </p:sp>
      <p:sp>
        <p:nvSpPr>
          <p:cNvPr id="3" name="First Resp #">
            <a:extLst>
              <a:ext uri="{FF2B5EF4-FFF2-40B4-BE49-F238E27FC236}">
                <a16:creationId xmlns:a16="http://schemas.microsoft.com/office/drawing/2014/main" id="{B4EC449C-918E-4AF9-9E90-0E8D47CF3DD9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1" y="2344127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" name="First Resp Text">
            <a:extLst>
              <a:ext uri="{FF2B5EF4-FFF2-40B4-BE49-F238E27FC236}">
                <a16:creationId xmlns:a16="http://schemas.microsoft.com/office/drawing/2014/main" id="{35CD1FAE-5D7E-4F04-B017-89D4732E244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907950" y="2344127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5" name="Second Resp #">
            <a:extLst>
              <a:ext uri="{FF2B5EF4-FFF2-40B4-BE49-F238E27FC236}">
                <a16:creationId xmlns:a16="http://schemas.microsoft.com/office/drawing/2014/main" id="{05FFB414-A546-4A6C-B7E8-B6D9C7AC88C9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1" y="3017609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Second Resp Text">
            <a:extLst>
              <a:ext uri="{FF2B5EF4-FFF2-40B4-BE49-F238E27FC236}">
                <a16:creationId xmlns:a16="http://schemas.microsoft.com/office/drawing/2014/main" id="{840EA72F-053D-43C4-A0AA-4F71D345F1E1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907950" y="3017609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7" name="Third Resp #">
            <a:extLst>
              <a:ext uri="{FF2B5EF4-FFF2-40B4-BE49-F238E27FC236}">
                <a16:creationId xmlns:a16="http://schemas.microsoft.com/office/drawing/2014/main" id="{F00955FE-A162-474C-BFF8-0AB0FBF10130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1" y="3691091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hird Resp Text">
            <a:extLst>
              <a:ext uri="{FF2B5EF4-FFF2-40B4-BE49-F238E27FC236}">
                <a16:creationId xmlns:a16="http://schemas.microsoft.com/office/drawing/2014/main" id="{55974934-D7D0-4C4C-B76C-558C1028590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907950" y="3691091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9" name="Fourth Resp #">
            <a:extLst>
              <a:ext uri="{FF2B5EF4-FFF2-40B4-BE49-F238E27FC236}">
                <a16:creationId xmlns:a16="http://schemas.microsoft.com/office/drawing/2014/main" id="{9A682F4A-836A-42BD-B18F-482CDD9FE392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1" y="4364573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Fourth Resp Text">
            <a:extLst>
              <a:ext uri="{FF2B5EF4-FFF2-40B4-BE49-F238E27FC236}">
                <a16:creationId xmlns:a16="http://schemas.microsoft.com/office/drawing/2014/main" id="{2A075B8F-DFA0-46B1-A70C-B12937892D4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07950" y="4364573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3" name="Fifth Resp #">
            <a:extLst>
              <a:ext uri="{FF2B5EF4-FFF2-40B4-BE49-F238E27FC236}">
                <a16:creationId xmlns:a16="http://schemas.microsoft.com/office/drawing/2014/main" id="{B3A4AC8A-DBAB-477E-8F79-6EFB6340CE4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" y="5038055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Fifth Resp Text">
            <a:extLst>
              <a:ext uri="{FF2B5EF4-FFF2-40B4-BE49-F238E27FC236}">
                <a16:creationId xmlns:a16="http://schemas.microsoft.com/office/drawing/2014/main" id="{0B4A450D-E822-44AA-8298-11D531D7448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7950" y="5038055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5" name="Sixth Resp #">
            <a:extLst>
              <a:ext uri="{FF2B5EF4-FFF2-40B4-BE49-F238E27FC236}">
                <a16:creationId xmlns:a16="http://schemas.microsoft.com/office/drawing/2014/main" id="{4075988B-8657-4CA4-A4CB-EAEA7B29868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" y="5711539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Sixth Resp Text">
            <a:extLst>
              <a:ext uri="{FF2B5EF4-FFF2-40B4-BE49-F238E27FC236}">
                <a16:creationId xmlns:a16="http://schemas.microsoft.com/office/drawing/2014/main" id="{327445DD-9D42-491C-969B-C7919BE2E3F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7950" y="5711539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pic>
        <p:nvPicPr>
          <p:cNvPr id="20" name="Copyright1">
            <a:extLst>
              <a:ext uri="{FF2B5EF4-FFF2-40B4-BE49-F238E27FC236}">
                <a16:creationId xmlns:a16="http://schemas.microsoft.com/office/drawing/2014/main" id="{2B452CCE-D69C-498E-9B48-C533DB88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7163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C-Horz-Option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4CAF8C10-F4D8-45A7-8490-441C53244D17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A8961C4-E232-4CFC-9419-572E417488B7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79238" y="179881"/>
            <a:ext cx="11825947" cy="498849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Question and Responses – Option 2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B4965E6E-0F4A-477A-B4B0-DF739088DCE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9" y="697780"/>
            <a:ext cx="11825948" cy="1328883"/>
          </a:xfrm>
          <a:noFill/>
        </p:spPr>
        <p:txBody>
          <a:bodyPr lIns="91440" tIns="0" rIns="9144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– 4 responses can only have 1 correct response; 5 responses must have 2 correct responses; 6 responses must have 3 correct responses.</a:t>
            </a:r>
          </a:p>
        </p:txBody>
      </p:sp>
      <p:sp>
        <p:nvSpPr>
          <p:cNvPr id="11" name="Choice Header">
            <a:extLst>
              <a:ext uri="{FF2B5EF4-FFF2-40B4-BE49-F238E27FC236}">
                <a16:creationId xmlns:a16="http://schemas.microsoft.com/office/drawing/2014/main" id="{819C768D-12EC-41EC-9F85-ED13A7CA6D5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0" y="2026663"/>
            <a:ext cx="887413" cy="317500"/>
          </a:xfrm>
          <a:noFill/>
          <a:ln>
            <a:noFill/>
          </a:ln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Choice</a:t>
            </a:r>
          </a:p>
        </p:txBody>
      </p:sp>
      <p:sp>
        <p:nvSpPr>
          <p:cNvPr id="12" name="Response Header">
            <a:extLst>
              <a:ext uri="{FF2B5EF4-FFF2-40B4-BE49-F238E27FC236}">
                <a16:creationId xmlns:a16="http://schemas.microsoft.com/office/drawing/2014/main" id="{AFAAB670-BBCA-4429-9F6C-C9ABD61E6B0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07950" y="2026663"/>
            <a:ext cx="10757678" cy="317500"/>
          </a:xfrm>
          <a:noFill/>
          <a:ln>
            <a:noFill/>
          </a:ln>
        </p:spPr>
        <p:txBody>
          <a:bodyPr lIns="91440" r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Response</a:t>
            </a:r>
          </a:p>
        </p:txBody>
      </p:sp>
      <p:sp>
        <p:nvSpPr>
          <p:cNvPr id="3" name="First Resp #">
            <a:extLst>
              <a:ext uri="{FF2B5EF4-FFF2-40B4-BE49-F238E27FC236}">
                <a16:creationId xmlns:a16="http://schemas.microsoft.com/office/drawing/2014/main" id="{B4EC449C-918E-4AF9-9E90-0E8D47CF3DD9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1" y="2344127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" name="First Resp Text">
            <a:extLst>
              <a:ext uri="{FF2B5EF4-FFF2-40B4-BE49-F238E27FC236}">
                <a16:creationId xmlns:a16="http://schemas.microsoft.com/office/drawing/2014/main" id="{35CD1FAE-5D7E-4F04-B017-89D4732E244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907950" y="2344127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5" name="Second Resp #">
            <a:extLst>
              <a:ext uri="{FF2B5EF4-FFF2-40B4-BE49-F238E27FC236}">
                <a16:creationId xmlns:a16="http://schemas.microsoft.com/office/drawing/2014/main" id="{05FFB414-A546-4A6C-B7E8-B6D9C7AC88C9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1" y="3017609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Second Resp Text">
            <a:extLst>
              <a:ext uri="{FF2B5EF4-FFF2-40B4-BE49-F238E27FC236}">
                <a16:creationId xmlns:a16="http://schemas.microsoft.com/office/drawing/2014/main" id="{840EA72F-053D-43C4-A0AA-4F71D345F1E1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907950" y="3017609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7" name="Third Resp #">
            <a:extLst>
              <a:ext uri="{FF2B5EF4-FFF2-40B4-BE49-F238E27FC236}">
                <a16:creationId xmlns:a16="http://schemas.microsoft.com/office/drawing/2014/main" id="{F00955FE-A162-474C-BFF8-0AB0FBF10130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1" y="3691091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hird Resp Text">
            <a:extLst>
              <a:ext uri="{FF2B5EF4-FFF2-40B4-BE49-F238E27FC236}">
                <a16:creationId xmlns:a16="http://schemas.microsoft.com/office/drawing/2014/main" id="{55974934-D7D0-4C4C-B76C-558C1028590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907950" y="3691091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9" name="Fourth Resp #">
            <a:extLst>
              <a:ext uri="{FF2B5EF4-FFF2-40B4-BE49-F238E27FC236}">
                <a16:creationId xmlns:a16="http://schemas.microsoft.com/office/drawing/2014/main" id="{9A682F4A-836A-42BD-B18F-482CDD9FE392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1" y="4364573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Fourth Resp Text">
            <a:extLst>
              <a:ext uri="{FF2B5EF4-FFF2-40B4-BE49-F238E27FC236}">
                <a16:creationId xmlns:a16="http://schemas.microsoft.com/office/drawing/2014/main" id="{2A075B8F-DFA0-46B1-A70C-B12937892D4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07950" y="4364573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3" name="Fifth Resp #">
            <a:extLst>
              <a:ext uri="{FF2B5EF4-FFF2-40B4-BE49-F238E27FC236}">
                <a16:creationId xmlns:a16="http://schemas.microsoft.com/office/drawing/2014/main" id="{B3A4AC8A-DBAB-477E-8F79-6EFB6340CE4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" y="5038055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Fifth Resp Text">
            <a:extLst>
              <a:ext uri="{FF2B5EF4-FFF2-40B4-BE49-F238E27FC236}">
                <a16:creationId xmlns:a16="http://schemas.microsoft.com/office/drawing/2014/main" id="{0B4A450D-E822-44AA-8298-11D531D7448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7950" y="5038055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5" name="Sixth Resp #">
            <a:extLst>
              <a:ext uri="{FF2B5EF4-FFF2-40B4-BE49-F238E27FC236}">
                <a16:creationId xmlns:a16="http://schemas.microsoft.com/office/drawing/2014/main" id="{4075988B-8657-4CA4-A4CB-EAEA7B29868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" y="5711539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Sixth Resp Text">
            <a:extLst>
              <a:ext uri="{FF2B5EF4-FFF2-40B4-BE49-F238E27FC236}">
                <a16:creationId xmlns:a16="http://schemas.microsoft.com/office/drawing/2014/main" id="{327445DD-9D42-491C-969B-C7919BE2E3F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7950" y="5711539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7238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KC-Horizontal-Answ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8961C4-E232-4CFC-9419-572E417488B7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79239" y="179881"/>
            <a:ext cx="11771597" cy="49884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Answer and explanation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B4965E6E-0F4A-477A-B4B0-DF739088DCE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9" y="697780"/>
            <a:ext cx="11771597" cy="1405081"/>
          </a:xfrm>
          <a:noFill/>
        </p:spPr>
        <p:txBody>
          <a:bodyPr lIns="91440" tIns="0" rIns="9144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– 4 responses can only have 1 correct response; 5 responses must have 2 correct responses; 6 responses must have 3 correct responses.</a:t>
            </a:r>
          </a:p>
        </p:txBody>
      </p:sp>
      <p:sp>
        <p:nvSpPr>
          <p:cNvPr id="12" name="Answer Header">
            <a:extLst>
              <a:ext uri="{FF2B5EF4-FFF2-40B4-BE49-F238E27FC236}">
                <a16:creationId xmlns:a16="http://schemas.microsoft.com/office/drawing/2014/main" id="{4CF18732-63A0-43A6-B5E9-C4F74190ED7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0" y="2043300"/>
            <a:ext cx="12192000" cy="312702"/>
          </a:xfrm>
          <a:noFill/>
          <a:ln>
            <a:noFill/>
          </a:ln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The correct response is</a:t>
            </a:r>
          </a:p>
        </p:txBody>
      </p:sp>
      <p:sp>
        <p:nvSpPr>
          <p:cNvPr id="3" name="Answer Text">
            <a:extLst>
              <a:ext uri="{FF2B5EF4-FFF2-40B4-BE49-F238E27FC236}">
                <a16:creationId xmlns:a16="http://schemas.microsoft.com/office/drawing/2014/main" id="{35CD1FAE-5D7E-4F04-B017-89D4732E2444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907950" y="2356002"/>
            <a:ext cx="11245989" cy="4007816"/>
          </a:xfrm>
          <a:noFill/>
          <a:ln>
            <a:noFill/>
          </a:ln>
        </p:spPr>
        <p:txBody>
          <a:bodyPr lIns="91440" tIns="91440" rIns="182880" bIns="0"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a description of the correct and incorrect responses.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2E0A46E6-23DB-43F3-BD7E-C4579838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29311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C-Horz-Ans-Option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ED596AB2-A27E-4CAB-B6E0-353909D02FB1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8961C4-E232-4CFC-9419-572E417488B7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79239" y="179881"/>
            <a:ext cx="11771597" cy="498849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Answer and explanation – Option 1 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B4965E6E-0F4A-477A-B4B0-DF739088DCE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9" y="697781"/>
            <a:ext cx="11771597" cy="1345520"/>
          </a:xfrm>
          <a:noFill/>
        </p:spPr>
        <p:txBody>
          <a:bodyPr lIns="91440" tIns="0" rIns="9144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again – 4 responses can only have 1 correct response; 5 responses must have 2 correct responses; 6 responses must have 3 correct responses.</a:t>
            </a:r>
          </a:p>
        </p:txBody>
      </p:sp>
      <p:sp>
        <p:nvSpPr>
          <p:cNvPr id="12" name="Answer Header">
            <a:extLst>
              <a:ext uri="{FF2B5EF4-FFF2-40B4-BE49-F238E27FC236}">
                <a16:creationId xmlns:a16="http://schemas.microsoft.com/office/drawing/2014/main" id="{4CF18732-63A0-43A6-B5E9-C4F74190ED7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0" y="2043300"/>
            <a:ext cx="12192000" cy="312702"/>
          </a:xfrm>
          <a:noFill/>
          <a:ln>
            <a:noFill/>
          </a:ln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The correct response is</a:t>
            </a:r>
          </a:p>
        </p:txBody>
      </p:sp>
      <p:sp>
        <p:nvSpPr>
          <p:cNvPr id="3" name="Answer Text">
            <a:extLst>
              <a:ext uri="{FF2B5EF4-FFF2-40B4-BE49-F238E27FC236}">
                <a16:creationId xmlns:a16="http://schemas.microsoft.com/office/drawing/2014/main" id="{35CD1FAE-5D7E-4F04-B017-89D4732E2444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907950" y="2356002"/>
            <a:ext cx="11245989" cy="4007816"/>
          </a:xfrm>
          <a:noFill/>
          <a:ln>
            <a:noFill/>
          </a:ln>
        </p:spPr>
        <p:txBody>
          <a:bodyPr lIns="91440" tIns="91440" rIns="182880" bIns="0"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a description of the correct and incorrect responses.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2348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7DCF8F5D-C71E-4E90-8FF1-79EC1779773B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vertical text layout (international) 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4367E5F6-DCA7-4FF7-A05C-EEBE6326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E03519C3-01DC-4A54-BFE9-0527DA2D5160}"/>
              </a:ext>
            </a:extLst>
          </p:cNvPr>
          <p:cNvSpPr>
            <a:spLocks noGrp="1"/>
          </p:cNvSpPr>
          <p:nvPr>
            <p:ph type="body" orient="vert" idx="2" hasCustomPrompt="1"/>
          </p:nvPr>
        </p:nvSpPr>
        <p:spPr>
          <a:xfrm>
            <a:off x="365760" y="1033070"/>
            <a:ext cx="11466576" cy="5389244"/>
          </a:xfrm>
        </p:spPr>
        <p:txBody>
          <a:bodyPr vert="eaVer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7864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Vertical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62931EA5-40B0-4775-AC8C-735FB207C77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FDB7DAC-24E1-411C-8D5F-3A7FDF188C1D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 rot="5400000">
            <a:off x="8202716" y="2805126"/>
            <a:ext cx="6127095" cy="1132145"/>
          </a:xfrm>
        </p:spPr>
        <p:txBody>
          <a:bodyPr/>
          <a:lstStyle>
            <a:lvl1pPr marL="0" marR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Vertical title and text layout (international) 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A666032-E924-4402-8485-DDD5D201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6951" y="3348031"/>
            <a:ext cx="6126480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E03519C3-01DC-4A54-BFE9-0527DA2D5160}"/>
              </a:ext>
            </a:extLst>
          </p:cNvPr>
          <p:cNvSpPr>
            <a:spLocks noGrp="1"/>
          </p:cNvSpPr>
          <p:nvPr>
            <p:ph type="body" orient="vert" idx="2" hasCustomPrompt="1"/>
          </p:nvPr>
        </p:nvSpPr>
        <p:spPr>
          <a:xfrm>
            <a:off x="365760" y="307649"/>
            <a:ext cx="10298328" cy="6127095"/>
          </a:xfrm>
        </p:spPr>
        <p:txBody>
          <a:bodyPr vert="eaVer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13685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/>
            </a:br>
            <a:br>
              <a:rPr lang="en-US"/>
            </a:br>
            <a:r>
              <a:rPr lang="en-US"/>
              <a:t>-----------</a:t>
            </a:r>
            <a:br>
              <a:rPr lang="en-US"/>
            </a:br>
            <a:br>
              <a:rPr lang="en-US"/>
            </a:br>
            <a:r>
              <a:rPr lang="en-US"/>
              <a:t>Please </a:t>
            </a:r>
            <a:r>
              <a:rPr lang="en-US" dirty="0"/>
              <a:t>be sure to remove them before you </a:t>
            </a:r>
            <a:r>
              <a:rPr lang="en-US"/>
              <a:t>publish this deck.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A4F83-86A8-4C1D-A1E6-8D3A1610F4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42571185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Introduction Varia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930176A1-BCF0-4712-97A6-6B495F553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243242" y="292099"/>
            <a:ext cx="4062057" cy="1866901"/>
          </a:xfrm>
        </p:spPr>
        <p:txBody>
          <a:bodyPr anchor="t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92635" y="292099"/>
            <a:ext cx="7239701" cy="61426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844CFF04-049D-40C7-9082-60C6CF768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40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10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EA5D771-1E37-4674-A454-5B6A887E81B8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1709738"/>
            <a:ext cx="11472013" cy="3609846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“Enter quote”</a:t>
            </a:r>
          </a:p>
        </p:txBody>
      </p:sp>
      <p:sp>
        <p:nvSpPr>
          <p:cNvPr id="2" name="Attribution">
            <a:extLst>
              <a:ext uri="{FF2B5EF4-FFF2-40B4-BE49-F238E27FC236}">
                <a16:creationId xmlns:a16="http://schemas.microsoft.com/office/drawing/2014/main" id="{0DEABB21-C29F-4E2E-AADE-6FBA5EF95AF4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5319584"/>
            <a:ext cx="11472013" cy="7700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Attribution</a:t>
            </a:r>
          </a:p>
        </p:txBody>
      </p:sp>
      <p:pic>
        <p:nvPicPr>
          <p:cNvPr id="6" name="Copyright2">
            <a:extLst>
              <a:ext uri="{FF2B5EF4-FFF2-40B4-BE49-F238E27FC236}">
                <a16:creationId xmlns:a16="http://schemas.microsoft.com/office/drawing/2014/main" id="{7D4186D3-C2B3-4D1D-8DF1-801C1A413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12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2/3 Column, and picture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ECDF26F2-E972-40FE-806F-12B056EA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7644384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2pPr>
            <a:lvl3pPr marL="68262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idx="22" hasCustomPrompt="1"/>
          </p:nvPr>
        </p:nvSpPr>
        <p:spPr>
          <a:xfrm>
            <a:off x="8951074" y="2423160"/>
            <a:ext cx="2011680" cy="201168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7477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ademy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02D04820-1551-4DB8-9246-39CB85899696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0" y="185995"/>
            <a:ext cx="12192000" cy="535531"/>
          </a:xfrm>
        </p:spPr>
        <p:txBody>
          <a:bodyPr wrap="square" lIns="182880" rIns="18288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200"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text column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12F17D-55AD-4982-8FE2-C0E80D14349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0" y="721526"/>
            <a:ext cx="12192000" cy="1463040"/>
          </a:xfrm>
          <a:solidFill>
            <a:schemeClr val="accent1"/>
          </a:solidFill>
        </p:spPr>
        <p:txBody>
          <a:bodyPr lIns="182880" tIns="91440" rIns="182880" b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question 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589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opic Introduc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930176A1-BCF0-4712-97A6-6B495F553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243242" y="292099"/>
            <a:ext cx="4062057" cy="1866901"/>
          </a:xfrm>
        </p:spPr>
        <p:txBody>
          <a:bodyPr anchor="t">
            <a:noAutofit/>
          </a:bodyPr>
          <a:lstStyle>
            <a:lvl1pPr algn="ctr">
              <a:defRPr sz="3600">
                <a:solidFill>
                  <a:srgbClr val="F1F3F3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2" name="LeftPlaceholder">
            <a:extLst>
              <a:ext uri="{FF2B5EF4-FFF2-40B4-BE49-F238E27FC236}">
                <a16:creationId xmlns:a16="http://schemas.microsoft.com/office/drawing/2014/main" id="{84AC47C1-092B-4DE6-902E-A0B39385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246888" y="2434960"/>
            <a:ext cx="4060392" cy="3657600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92635" y="292099"/>
            <a:ext cx="7239701" cy="61426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pic>
        <p:nvPicPr>
          <p:cNvPr id="6" name="Copyright1">
            <a:extLst>
              <a:ext uri="{FF2B5EF4-FFF2-40B4-BE49-F238E27FC236}">
                <a16:creationId xmlns:a16="http://schemas.microsoft.com/office/drawing/2014/main" id="{0BBBF875-E0E3-4837-9CCC-88E0DAFE2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40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64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E52B1449-9D22-45E9-8E29-DD9653749C2D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1256247"/>
            <a:ext cx="7998031" cy="404982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Thank you text</a:t>
            </a:r>
          </a:p>
        </p:txBody>
      </p:sp>
      <p:sp>
        <p:nvSpPr>
          <p:cNvPr id="2" name="Corrections text">
            <a:extLst>
              <a:ext uri="{FF2B5EF4-FFF2-40B4-BE49-F238E27FC236}">
                <a16:creationId xmlns:a16="http://schemas.microsoft.com/office/drawing/2014/main" id="{6A373FD5-C6D5-4BB3-B1C2-AF88C1A95E05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5305425"/>
            <a:ext cx="7997825" cy="11414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cap="none" spc="0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bg2"/>
                </a:solidFill>
              </a:defRPr>
            </a:lvl3pPr>
            <a:lvl4pPr marL="1371600" indent="0">
              <a:buNone/>
              <a:defRPr sz="1600">
                <a:solidFill>
                  <a:schemeClr val="bg2"/>
                </a:solidFill>
              </a:defRPr>
            </a:lvl4pPr>
            <a:lvl5pPr marL="1828800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1F3F3"/>
                </a:solidFill>
              </a:rPr>
              <a:t>Type: Corrections, feedback, or other questions? </a:t>
            </a:r>
            <a:br>
              <a:rPr lang="en-US" sz="1800" dirty="0">
                <a:solidFill>
                  <a:srgbClr val="F1F3F3"/>
                </a:solidFill>
              </a:rPr>
            </a:br>
            <a:r>
              <a:rPr lang="en-US" sz="1800" dirty="0">
                <a:solidFill>
                  <a:srgbClr val="F1F3F3"/>
                </a:solidFill>
              </a:rPr>
              <a:t>Contact us at https://support.aws.amazon.com/#/contacts/aws-academy.</a:t>
            </a:r>
          </a:p>
        </p:txBody>
      </p:sp>
      <p:pic>
        <p:nvPicPr>
          <p:cNvPr id="6" name="Copyright1">
            <a:extLst>
              <a:ext uri="{FF2B5EF4-FFF2-40B4-BE49-F238E27FC236}">
                <a16:creationId xmlns:a16="http://schemas.microsoft.com/office/drawing/2014/main" id="{872813F7-982A-459F-982C-723833FAA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19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02D04820-1551-4DB8-9246-39CB85899696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text column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F3CAEA78-64D9-4CA8-84AB-317B5F555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C4E502B2-1435-4BCB-BD77-B9E6CB7B3BF5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11466576" cy="53309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2pPr>
            <a:lvl3pPr marL="68262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017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>
            <a:extLst>
              <a:ext uri="{FF2B5EF4-FFF2-40B4-BE49-F238E27FC236}">
                <a16:creationId xmlns:a16="http://schemas.microsoft.com/office/drawing/2014/main" id="{A07A00D0-EC0A-44D2-9309-40C08E7F67D5}"/>
              </a:ext>
            </a:extLst>
          </p:cNvPr>
          <p:cNvSpPr>
            <a:spLocks noGrp="1"/>
          </p:cNvSpPr>
          <p:nvPr>
            <p:ph type="sldNum" idx="89"/>
          </p:nvPr>
        </p:nvSpPr>
        <p:spPr>
          <a:xfrm>
            <a:off x="11466576" y="6446520"/>
            <a:ext cx="484632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5BD4D1B-B3EB-4C0C-8CE3-A35C1F88F6BC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56716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3AF961A5-759C-41EF-B858-64D5160112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" y="1143000"/>
            <a:ext cx="11567160" cy="529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0188" lvl="0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 dirty="0"/>
              <a:t>Edit Master text styles</a:t>
            </a:r>
          </a:p>
          <a:p>
            <a:pPr marL="457200" lvl="1" indent="-230188" defTabSz="228600">
              <a:lnSpc>
                <a:spcPct val="100000"/>
              </a:lnSpc>
              <a:spcAft>
                <a:spcPts val="600"/>
              </a:spcAft>
              <a:buFont typeface="Amazon Ember Display"/>
            </a:pPr>
            <a:r>
              <a:rPr lang="en-US" dirty="0"/>
              <a:t>Second level</a:t>
            </a:r>
          </a:p>
          <a:p>
            <a:pPr marL="685800" lvl="2" indent="-230188" defTabSz="228600">
              <a:lnSpc>
                <a:spcPct val="100000"/>
              </a:lnSpc>
              <a:spcAft>
                <a:spcPts val="600"/>
              </a:spcAft>
              <a:buFont typeface="Amazon Ember Display"/>
            </a:pPr>
            <a:r>
              <a:rPr lang="en-US" dirty="0"/>
              <a:t>Third level</a:t>
            </a:r>
          </a:p>
          <a:p>
            <a:pPr marL="914400" lvl="3" indent="-230188" defTabSz="228600">
              <a:lnSpc>
                <a:spcPct val="100000"/>
              </a:lnSpc>
              <a:spcAft>
                <a:spcPts val="600"/>
              </a:spcAft>
              <a:buFont typeface="Amazon Ember Display"/>
            </a:pPr>
            <a:r>
              <a:rPr lang="en-US" dirty="0"/>
              <a:t>Fourth level</a:t>
            </a:r>
          </a:p>
          <a:p>
            <a:pPr marL="1143000" lvl="4" indent="-230188" defTabSz="228600">
              <a:lnSpc>
                <a:spcPct val="100000"/>
              </a:lnSpc>
              <a:spcAft>
                <a:spcPts val="600"/>
              </a:spcAft>
              <a:buFont typeface="Amazon Ember Display"/>
            </a:pPr>
            <a:r>
              <a:rPr lang="en-US" dirty="0"/>
              <a:t>Fifth level</a:t>
            </a:r>
          </a:p>
        </p:txBody>
      </p:sp>
      <p:pic>
        <p:nvPicPr>
          <p:cNvPr id="98" name="AWS Logo">
            <a:extLst>
              <a:ext uri="{FF2B5EF4-FFF2-40B4-BE49-F238E27FC236}">
                <a16:creationId xmlns:a16="http://schemas.microsoft.com/office/drawing/2014/main" id="{9E7E1626-AACF-488B-8999-ACEC2A5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43599" y="6445721"/>
            <a:ext cx="366979" cy="219456"/>
          </a:xfrm>
          <a:prstGeom prst="rect">
            <a:avLst/>
          </a:prstGeom>
        </p:spPr>
      </p:pic>
      <p:pic>
        <p:nvPicPr>
          <p:cNvPr id="6" name="Copyright1">
            <a:extLst>
              <a:ext uri="{FF2B5EF4-FFF2-40B4-BE49-F238E27FC236}">
                <a16:creationId xmlns:a16="http://schemas.microsoft.com/office/drawing/2014/main" id="{C320C759-D5D0-424F-9E65-06BA1C6E8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9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319" r:id="rId7"/>
    <p:sldLayoutId id="2147484267" r:id="rId8"/>
    <p:sldLayoutId id="2147484268" r:id="rId9"/>
    <p:sldLayoutId id="2147484269" r:id="rId10"/>
    <p:sldLayoutId id="2147484270" r:id="rId11"/>
    <p:sldLayoutId id="2147484271" r:id="rId12"/>
    <p:sldLayoutId id="2147484272" r:id="rId13"/>
    <p:sldLayoutId id="2147484273" r:id="rId14"/>
    <p:sldLayoutId id="2147484274" r:id="rId15"/>
    <p:sldLayoutId id="2147484275" r:id="rId16"/>
    <p:sldLayoutId id="2147484276" r:id="rId17"/>
    <p:sldLayoutId id="2147484277" r:id="rId18"/>
    <p:sldLayoutId id="2147484278" r:id="rId19"/>
    <p:sldLayoutId id="2147484279" r:id="rId20"/>
    <p:sldLayoutId id="2147484280" r:id="rId21"/>
    <p:sldLayoutId id="2147484281" r:id="rId22"/>
    <p:sldLayoutId id="2147484282" r:id="rId23"/>
    <p:sldLayoutId id="2147484283" r:id="rId24"/>
    <p:sldLayoutId id="2147484284" r:id="rId25"/>
    <p:sldLayoutId id="2147484285" r:id="rId26"/>
    <p:sldLayoutId id="2147484286" r:id="rId27"/>
    <p:sldLayoutId id="2147484287" r:id="rId28"/>
    <p:sldLayoutId id="2147484288" r:id="rId29"/>
    <p:sldLayoutId id="2147484289" r:id="rId30"/>
    <p:sldLayoutId id="2147484290" r:id="rId31"/>
    <p:sldLayoutId id="2147484291" r:id="rId32"/>
    <p:sldLayoutId id="2147484292" r:id="rId33"/>
    <p:sldLayoutId id="2147484293" r:id="rId34"/>
    <p:sldLayoutId id="2147484294" r:id="rId35"/>
    <p:sldLayoutId id="2147484295" r:id="rId36"/>
    <p:sldLayoutId id="2147484296" r:id="rId37"/>
    <p:sldLayoutId id="2147484297" r:id="rId38"/>
    <p:sldLayoutId id="2147484298" r:id="rId39"/>
    <p:sldLayoutId id="2147484299" r:id="rId40"/>
    <p:sldLayoutId id="2147484300" r:id="rId41"/>
    <p:sldLayoutId id="2147484301" r:id="rId42"/>
    <p:sldLayoutId id="2147484302" r:id="rId43"/>
    <p:sldLayoutId id="2147484303" r:id="rId44"/>
    <p:sldLayoutId id="2147484304" r:id="rId45"/>
    <p:sldLayoutId id="2147484305" r:id="rId46"/>
    <p:sldLayoutId id="2147484306" r:id="rId47"/>
    <p:sldLayoutId id="2147484307" r:id="rId48"/>
    <p:sldLayoutId id="2147484308" r:id="rId49"/>
    <p:sldLayoutId id="2147484309" r:id="rId50"/>
    <p:sldLayoutId id="2147484310" r:id="rId51"/>
    <p:sldLayoutId id="2147484311" r:id="rId52"/>
    <p:sldLayoutId id="2147484312" r:id="rId53"/>
    <p:sldLayoutId id="2147484313" r:id="rId54"/>
    <p:sldLayoutId id="2147484314" r:id="rId55"/>
    <p:sldLayoutId id="2147484315" r:id="rId56"/>
    <p:sldLayoutId id="2147484316" r:id="rId57"/>
    <p:sldLayoutId id="2147483809" r:id="rId58"/>
    <p:sldLayoutId id="2147484317" r:id="rId59"/>
    <p:sldLayoutId id="2147484318" r:id="rId60"/>
    <p:sldLayoutId id="2147484320" r:id="rId6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32F3E"/>
          </a:solidFill>
          <a:latin typeface="Amazon Ember display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2800" kern="1200" dirty="0">
          <a:solidFill>
            <a:srgbClr val="232F3E"/>
          </a:solidFill>
          <a:latin typeface="Amazon Ember display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2400" kern="1200" dirty="0">
          <a:solidFill>
            <a:srgbClr val="232F3E"/>
          </a:solidFill>
          <a:latin typeface="Amazon Ember display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2000" kern="1200" dirty="0">
          <a:solidFill>
            <a:srgbClr val="232F3E"/>
          </a:solidFill>
          <a:latin typeface="Amazon Ember display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1800" kern="1200" dirty="0">
          <a:solidFill>
            <a:srgbClr val="232F3E"/>
          </a:solidFill>
          <a:latin typeface="Amazon Ember display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1800" kern="1200" dirty="0">
          <a:solidFill>
            <a:srgbClr val="232F3E"/>
          </a:solidFill>
          <a:latin typeface="Amazon Ember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Team01/weather_analytics_dashboar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809BB-54BC-10DC-FE82-B69E891D4688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01B6CC-BC48-838E-EFF7-9115802D2A63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8ACE8-F8B7-6885-010F-FC25AA1D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0933" cy="69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3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16F28-A7D9-5996-1A58-F35CE3CA3AC8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ACACE-E028-DADD-BD46-5594A313E15C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8BB72-4909-69D6-4557-C29E78D7674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dirty="0"/>
              <a:t>Aldric Pinto</a:t>
            </a:r>
          </a:p>
          <a:p>
            <a:r>
              <a:rPr lang="en-US" dirty="0"/>
              <a:t>Tanak Patel</a:t>
            </a:r>
          </a:p>
          <a:p>
            <a:r>
              <a:rPr lang="en-US" dirty="0"/>
              <a:t>Trevor Hitchcock</a:t>
            </a:r>
          </a:p>
        </p:txBody>
      </p:sp>
    </p:spTree>
    <p:extLst>
      <p:ext uri="{BB962C8B-B14F-4D97-AF65-F5344CB8AC3E}">
        <p14:creationId xmlns:p14="http://schemas.microsoft.com/office/powerpoint/2010/main" val="239705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514D8-C136-9D53-56E2-01B367B8DAA9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98B74-9500-076D-73A1-576872B60A9D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Business scenario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0716E-B3EA-C3C0-EB3C-EB9C867A8BEB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Logistics companies face challenges due to unpredictable weather conditions</a:t>
            </a:r>
          </a:p>
          <a:p>
            <a:r>
              <a:rPr lang="en-US" dirty="0"/>
              <a:t>Impacts routing efficiency and increase operational costs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To address this, a solution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real-time and historical weather data across key U.S. cities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automatically on a daily basis, include hourly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 interactive and user-friendly to allow logistics professionals to quickly interpret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 scalable, low-maintenance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36DB09-9DCA-0A6C-F366-3362B0D17B54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E6B17E-F8A0-6E14-E5BC-0510ACC94C8B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9E2DB-6568-8FCF-7D28-A541EA75F8B4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weather analytics dashboard powered by an automated AWS-based pipeline. It collects, processes, and visualizes weather data from the Open-</a:t>
            </a:r>
            <a:r>
              <a:rPr lang="en-US" dirty="0" err="1"/>
              <a:t>Meteo</a:t>
            </a:r>
            <a:r>
              <a:rPr lang="en-US" dirty="0"/>
              <a:t> API for multiple U.S. cities, allowing logistics professionals to make data-driven operational decisions.</a:t>
            </a:r>
          </a:p>
          <a:p>
            <a:pPr>
              <a:buNone/>
            </a:pPr>
            <a:r>
              <a:rPr lang="en-US" b="1" dirty="0"/>
              <a:t>Design Considerations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Automation:</a:t>
            </a:r>
            <a:r>
              <a:rPr lang="en-US" dirty="0"/>
              <a:t> Daily updates using AWS Glue jobs and scheduled API ingestion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Scalability:</a:t>
            </a:r>
            <a:r>
              <a:rPr lang="en-US" dirty="0"/>
              <a:t> Serverless architecture with Amazon S3, Athena, and Glue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Flexibility:</a:t>
            </a:r>
            <a:r>
              <a:rPr lang="en-US" dirty="0"/>
              <a:t> Supports hourly and daily granularity for versatile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Usability:</a:t>
            </a:r>
            <a:r>
              <a:rPr lang="en-US" dirty="0"/>
              <a:t> Interactive Power BI dashboard with filters for city and time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Reliability:</a:t>
            </a:r>
            <a:r>
              <a:rPr lang="en-US" dirty="0"/>
              <a:t> Robust data cataloging and query capability via Glue + Athena</a:t>
            </a:r>
          </a:p>
          <a:p>
            <a:pPr>
              <a:buNone/>
            </a:pPr>
            <a:r>
              <a:rPr lang="en-US" b="1" dirty="0"/>
              <a:t>Use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Route planning based on weather forecasts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Adjusting delivery times during high UV or precipitation levels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Monitoring historical climate trends in target service areas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Identifying day/night patterns to improve fleet scheduling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A59E-034D-4036-9DDE-F026296C9AE2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E02FE7-A6FA-4689-A30C-628FCBC12A88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65760" y="0"/>
            <a:ext cx="11826240" cy="700599"/>
          </a:xfrm>
        </p:spPr>
        <p:txBody>
          <a:bodyPr/>
          <a:lstStyle/>
          <a:p>
            <a:r>
              <a:rPr lang="en-US" sz="3500" dirty="0"/>
              <a:t>Architecture diagram of the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722A6-C362-4C48-8475-7EA414A57BF8}"/>
              </a:ext>
            </a:extLst>
          </p:cNvPr>
          <p:cNvSpPr txBox="1"/>
          <p:nvPr/>
        </p:nvSpPr>
        <p:spPr>
          <a:xfrm>
            <a:off x="2214970" y="3244334"/>
            <a:ext cx="776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&lt;Put your diagram here. Refer to the slide notes for more information.&gt;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AFF5C2C4-24CE-297B-C763-9D57F9A5F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2"/>
          <a:stretch/>
        </p:blipFill>
        <p:spPr>
          <a:xfrm>
            <a:off x="700087" y="1030928"/>
            <a:ext cx="10487025" cy="53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4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A59E-034D-4036-9DDE-F026296C9AE2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E02FE7-A6FA-4689-A30C-628FCBC12A88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62712" y="347674"/>
            <a:ext cx="11466576" cy="731318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88CC3-5601-4655-8790-CCAF4B53D173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2712" y="882969"/>
            <a:ext cx="11466576" cy="53309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b="1" dirty="0"/>
          </a:p>
          <a:p>
            <a:pPr>
              <a:buFont typeface="Wingdings" pitchFamily="2" charset="2"/>
              <a:buChar char="Ø"/>
            </a:pPr>
            <a:r>
              <a:rPr lang="en-US" sz="1400" b="1" dirty="0"/>
              <a:t>Challenges Overcome:</a:t>
            </a:r>
          </a:p>
          <a:p>
            <a:pPr lvl="1"/>
            <a:r>
              <a:rPr lang="en-US" sz="1400" dirty="0"/>
              <a:t>Dealing with missing or delayed data, which affected chart accuracy. We added better data checks to address this.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 </a:t>
            </a:r>
            <a:r>
              <a:rPr lang="en-US" sz="1400" b="1" dirty="0"/>
              <a:t>Helpful Resources: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Open-</a:t>
            </a:r>
            <a:r>
              <a:rPr lang="en-US" sz="1400" dirty="0" err="1"/>
              <a:t>Meteo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AWS docs for Glue &amp; Athena</a:t>
            </a:r>
          </a:p>
          <a:p>
            <a:pPr>
              <a:buFont typeface="Wingdings" pitchFamily="2" charset="2"/>
              <a:buChar char="Ø"/>
            </a:pPr>
            <a:r>
              <a:rPr lang="en-US" sz="1400" b="1" dirty="0"/>
              <a:t>New Skills Used: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AWS Glue, Athena, S3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Power BI integration</a:t>
            </a:r>
          </a:p>
          <a:p>
            <a:pPr>
              <a:buFont typeface="Wingdings" pitchFamily="2" charset="2"/>
              <a:buChar char="Ø"/>
            </a:pPr>
            <a:r>
              <a:rPr lang="en-US" sz="1400" b="1" dirty="0"/>
              <a:t>Next Steps: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Add real-time data with AWS Kinesis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dirty="0" err="1"/>
              <a:t>SageMaker</a:t>
            </a:r>
            <a:r>
              <a:rPr lang="en-US" sz="1400" dirty="0"/>
              <a:t> for predictions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Improve data quality checks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Optimize system for scale and cost</a:t>
            </a:r>
          </a:p>
        </p:txBody>
      </p:sp>
    </p:spTree>
    <p:extLst>
      <p:ext uri="{BB962C8B-B14F-4D97-AF65-F5344CB8AC3E}">
        <p14:creationId xmlns:p14="http://schemas.microsoft.com/office/powerpoint/2010/main" val="158084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90984-7B18-4AB9-8A29-7EAACAB93DB7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930176A1-BCF0-4712-97A6-6B495F5539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92762-2E68-41FA-805E-632DBC4A8A06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5515-29E4-4B4A-A230-72A825FE8BE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Include the link to the demo materials.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31E6006-A2F5-4FBC-89E1-21AA08E1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9" y="3338320"/>
            <a:ext cx="2777117" cy="18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7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DE125D-EF16-4D55-911F-84B4B633C221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74BCD-CFE0-263E-714E-D03226540B83}"/>
              </a:ext>
            </a:extLst>
          </p:cNvPr>
          <p:cNvSpPr txBox="1"/>
          <p:nvPr/>
        </p:nvSpPr>
        <p:spPr>
          <a:xfrm>
            <a:off x="457200" y="369346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2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4535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neBrand EVO (2022-Q4) ColorSet 3">
  <a:themeElements>
    <a:clrScheme name="OneBrand Evo Set 3">
      <a:dk1>
        <a:sysClr val="windowText" lastClr="000000"/>
      </a:dk1>
      <a:lt1>
        <a:sysClr val="window" lastClr="FFFFFF"/>
      </a:lt1>
      <a:dk2>
        <a:srgbClr val="232F3E"/>
      </a:dk2>
      <a:lt2>
        <a:srgbClr val="F1F3F3"/>
      </a:lt2>
      <a:accent1>
        <a:srgbClr val="005276"/>
      </a:accent1>
      <a:accent2>
        <a:srgbClr val="007FAA"/>
      </a:accent2>
      <a:accent3>
        <a:srgbClr val="9FFCEA"/>
      </a:accent3>
      <a:accent4>
        <a:srgbClr val="38EF7D"/>
      </a:accent4>
      <a:accent5>
        <a:srgbClr val="19594E"/>
      </a:accent5>
      <a:accent6>
        <a:srgbClr val="197956"/>
      </a:accent6>
      <a:hlink>
        <a:srgbClr val="197956"/>
      </a:hlink>
      <a:folHlink>
        <a:srgbClr val="197956"/>
      </a:folHlink>
    </a:clrScheme>
    <a:fontScheme name="AWS One Brand Evo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lite">
      <a:srgbClr val="1A2F4C"/>
    </a:custClr>
    <a:custClr name="Anchor">
      <a:srgbClr val="003181"/>
    </a:custClr>
    <a:custClr name="Sea Blue">
      <a:srgbClr val="005276"/>
    </a:custClr>
    <a:custClr name="Sky">
      <a:srgbClr val="2074D5"/>
    </a:custClr>
    <a:custClr name="Aqua">
      <a:srgbClr val="007FAA"/>
    </a:custClr>
    <a:custClr name="Cyan">
      <a:srgbClr val="7CE8F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Galaxy">
      <a:srgbClr val="330066"/>
    </a:custClr>
    <a:custClr name="Dark Grape">
      <a:srgbClr val="563377"/>
    </a:custClr>
    <a:custClr name="Violet">
      <a:srgbClr val="7C5AED"/>
    </a:custClr>
    <a:custClr name="Bright Lilac">
      <a:srgbClr val="CC83EA"/>
    </a:custClr>
    <a:custClr name="Wine">
      <a:srgbClr val="8F1761"/>
    </a:custClr>
    <a:custClr name="Bloodthorn">
      <a:srgbClr val="B5335C"/>
    </a:custClr>
    <a:custClr name="Cosmos">
      <a:srgbClr val="DF2A5D"/>
    </a:custClr>
    <a:custClr name="Magenta">
      <a:srgbClr val="F46EBB"/>
    </a:custClr>
    <a:custClr name="blank">
      <a:srgbClr val="FFFFFF"/>
    </a:custClr>
    <a:custClr name="blank">
      <a:srgbClr val="FFFFFF"/>
    </a:custClr>
    <a:custClr name="Umber">
      <a:srgbClr val="BE4E2E"/>
    </a:custClr>
    <a:custClr name="Smile">
      <a:srgbClr val="FF9900"/>
    </a:custClr>
    <a:custClr name="Peach">
      <a:srgbClr val="FFAD97"/>
    </a:custClr>
    <a:custClr name="Rind">
      <a:srgbClr val="FBD8B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Evergreen">
      <a:srgbClr val="19594E"/>
    </a:custClr>
    <a:custClr name="Salem">
      <a:srgbClr val="197956"/>
    </a:custClr>
    <a:custClr name="Aloha">
      <a:srgbClr val="1DB893"/>
    </a:custClr>
    <a:custClr name="Mist">
      <a:srgbClr val="9FFCE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Dark Squid Ink">
      <a:srgbClr val="161E2D"/>
    </a:custClr>
    <a:custClr name="Squid Ink">
      <a:srgbClr val="232F3E"/>
    </a:custClr>
    <a:custClr name="Stone">
      <a:srgbClr val="D4DADA"/>
    </a:custClr>
    <a:custClr name="Paper">
      <a:srgbClr val="F1F3F3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TC Official Evolved ColorSet 4 (2022-Q4).potx" id="{CECD8FAD-F029-48AF-B3C8-C6C68F5F2640}" vid="{A1F5EB9E-5EAA-4239-ADDD-DA0BB31B89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 Official Evolved ColorSet 3 (2022-Q4)</Template>
  <TotalTime>10938</TotalTime>
  <Words>377</Words>
  <Application>Microsoft Office PowerPoint</Application>
  <PresentationFormat>Widescreen</PresentationFormat>
  <Paragraphs>56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Amazon Ember Display</vt:lpstr>
      <vt:lpstr>Amazon Ember Display</vt:lpstr>
      <vt:lpstr>Amazon Ember Display Heavy</vt:lpstr>
      <vt:lpstr>Arial</vt:lpstr>
      <vt:lpstr>Calibri</vt:lpstr>
      <vt:lpstr>Lucida Console</vt:lpstr>
      <vt:lpstr>Wingdings</vt:lpstr>
      <vt:lpstr>OneBrand EVO (2022-Q4) ColorSet 3</vt:lpstr>
      <vt:lpstr>PowerPoint Presentation</vt:lpstr>
      <vt:lpstr>Meet the Team</vt:lpstr>
      <vt:lpstr>Business scenario overview</vt:lpstr>
      <vt:lpstr>Solution overview</vt:lpstr>
      <vt:lpstr>Architecture diagram of the solution</vt:lpstr>
      <vt:lpstr>Lessons learned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Set 4</dc:title>
  <dc:creator>Stading, Katrina</dc:creator>
  <cp:lastModifiedBy>Trevor Hitchcock</cp:lastModifiedBy>
  <cp:revision>240</cp:revision>
  <dcterms:created xsi:type="dcterms:W3CDTF">2022-11-09T17:00:30Z</dcterms:created>
  <dcterms:modified xsi:type="dcterms:W3CDTF">2025-04-24T01:52:49Z</dcterms:modified>
</cp:coreProperties>
</file>